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B9CA"/>
    <a:srgbClr val="F4B183"/>
    <a:srgbClr val="00CC00"/>
    <a:srgbClr val="00FF2D"/>
    <a:srgbClr val="32C80A"/>
    <a:srgbClr val="00FF00"/>
    <a:srgbClr val="D0CECE"/>
    <a:srgbClr val="00FF64"/>
    <a:srgbClr val="00E632"/>
    <a:srgbClr val="76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15" autoAdjust="0"/>
    <p:restoredTop sz="94660"/>
  </p:normalViewPr>
  <p:slideViewPr>
    <p:cSldViewPr snapToGrid="0">
      <p:cViewPr varScale="1">
        <p:scale>
          <a:sx n="90" d="100"/>
          <a:sy n="90" d="100"/>
        </p:scale>
        <p:origin x="3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A1B720-2638-5066-2926-5D9B79F19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F0F27AD-4C84-184E-C00F-1B46F4359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1C1C1A-64FF-7F2B-AD43-A902A6F3C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3795-AEBA-4CEF-941B-40859B2BA28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2CF0D8-CF1D-751A-6309-95828A39F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3B9FF0-E07D-20AC-2B4B-6526E0732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124-211A-46B2-B2B0-D1C588667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755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CDFDBB-78D4-CF56-0099-926EA52A9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BBFBFC-CADE-913A-B937-DDC421423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B2C532-C5B8-5898-6DC9-D5841C0C4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3795-AEBA-4CEF-941B-40859B2BA28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80B008-8812-5A1D-ED9A-D06CE497D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D323C4-A1BF-CF3D-299D-89FFF52A4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124-211A-46B2-B2B0-D1C588667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2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572BE14-0D7E-FDAA-E903-4E40F64C88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1B6BF1-9E0C-C551-3102-516CAD737D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EC97D4-7D34-9F3A-DBCD-9A67E781F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3795-AEBA-4CEF-941B-40859B2BA28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314962-5808-F355-8BE1-DEF4CD496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2BE5A3-9789-EFF6-BA34-09AB98B55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124-211A-46B2-B2B0-D1C588667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220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D21B66-B75A-BFAE-BC2B-2D79803F7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30E881-053D-E44E-0257-4DCC2F5F8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CF5D3F-F1EB-CE4F-49A2-5C1328E7F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3795-AEBA-4CEF-941B-40859B2BA28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CD584C-8C5B-E716-40C0-B9B82537B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ED9F15-3D46-60D6-6ADA-8FE29234A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124-211A-46B2-B2B0-D1C588667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48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19A010-5FDF-FE3B-241C-E445C2F9E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940B9A-EBC3-7CD7-961A-6A7915DD6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47B32D-A3C0-3CA3-C77C-CEC644C4C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3795-AEBA-4CEF-941B-40859B2BA28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2292D-EA47-388F-86EF-C700081EA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E56EFC-C5B4-0332-C2EE-9168D1CF8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124-211A-46B2-B2B0-D1C588667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130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BB89C7-CECE-A05C-CFD6-2704BACE2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2DBDBB-3E14-971C-35F9-874A94BB48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CBB1493-6AA9-9B02-788F-1AA64524E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0877D4-C0D7-6D2C-3497-4DB0CCA9F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3795-AEBA-4CEF-941B-40859B2BA28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2EFF55-1B57-D293-57DB-6618B5AB9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2E05E0-4A91-C33D-4A01-FBD46E94B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124-211A-46B2-B2B0-D1C588667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063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15AEAD-ACF1-AAAA-FDC5-37F240ECE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FD29E0D-F08B-F21A-B212-30A8B4753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52A321-6FB4-7505-891A-C2EDB5DEC3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5936AC-D978-1EAC-8B71-61D00AF2DB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D221BBE-4839-A859-3C06-9965DEE04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8FA2126-9635-F3F1-3E56-243748DE5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3795-AEBA-4CEF-941B-40859B2BA28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E1D6E99-04CF-768B-FE57-213C2FD3E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5CE37A1-68E7-C75D-A851-7B1B2E1E6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124-211A-46B2-B2B0-D1C588667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795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6F4768-6D34-2603-BEF0-59FAC0959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7662B3F-7B69-5890-8CC2-DCA209294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3795-AEBA-4CEF-941B-40859B2BA28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0DA34A4-48B2-75DC-86CB-7E3BC7634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E0A0AB6-DC37-2033-916A-95533188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124-211A-46B2-B2B0-D1C588667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49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BB0DA1D-44A5-3E45-3828-EDEA66CE4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3795-AEBA-4CEF-941B-40859B2BA28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5F9FB52-DCFC-5CD5-E369-14019E915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B35D29-83B4-7438-564B-8B0073899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124-211A-46B2-B2B0-D1C588667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509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9384BE-5BF2-6DD9-535C-B926CAA31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BC4E4A-A2DF-889A-1140-283D59F5F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DC8757-815D-AB44-AC7F-227926DB9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DA2FB0-60E7-2154-1838-F236A9B3B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3795-AEBA-4CEF-941B-40859B2BA28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DCE0F4-F4A5-B114-C960-2FEF44F1E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51D3523-AC1E-46EF-3C69-DFE129DAB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124-211A-46B2-B2B0-D1C588667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277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410289-B1D1-51CC-5AD6-D4CF5672A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253EE60-5B70-4ED1-39FA-BE377AAAE8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4C32DBA-0EA9-7639-329C-1CC4F3739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12456C-8D52-981F-06CD-E95C31CED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3795-AEBA-4CEF-941B-40859B2BA28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B8AD15-FBBB-15BC-9B9D-9004924BD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C8AC33-BA5E-7E8D-CA45-79F658322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6124-211A-46B2-B2B0-D1C588667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66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9B3AE9E-2481-9692-8F27-79CC370F9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4B8226-09A6-174B-F15E-1F713A7AD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49E5B2-E873-04E3-9468-EF83F3E75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B3795-AEBA-4CEF-941B-40859B2BA28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7D6A46-7F55-2457-2B34-56677F6DD1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3308AE-6C4F-0A24-E3AD-0F220839D7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C6124-211A-46B2-B2B0-D1C588667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16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" name="図 276">
            <a:extLst>
              <a:ext uri="{FF2B5EF4-FFF2-40B4-BE49-F238E27FC236}">
                <a16:creationId xmlns:a16="http://schemas.microsoft.com/office/drawing/2014/main" id="{EF5E9853-1334-CE87-91DA-3A80941B34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81" t="31516" r="23148" b="8292"/>
          <a:stretch/>
        </p:blipFill>
        <p:spPr>
          <a:xfrm>
            <a:off x="1190837" y="42377"/>
            <a:ext cx="9810325" cy="6935171"/>
          </a:xfrm>
          <a:prstGeom prst="rect">
            <a:avLst/>
          </a:prstGeom>
        </p:spPr>
      </p:pic>
      <p:sp>
        <p:nvSpPr>
          <p:cNvPr id="71" name="フリーフォーム: 図形 70">
            <a:extLst>
              <a:ext uri="{FF2B5EF4-FFF2-40B4-BE49-F238E27FC236}">
                <a16:creationId xmlns:a16="http://schemas.microsoft.com/office/drawing/2014/main" id="{AB7791D4-27EF-82AA-D73B-0447333D4B25}"/>
              </a:ext>
            </a:extLst>
          </p:cNvPr>
          <p:cNvSpPr/>
          <p:nvPr/>
        </p:nvSpPr>
        <p:spPr>
          <a:xfrm>
            <a:off x="5854106" y="2714457"/>
            <a:ext cx="82550" cy="295275"/>
          </a:xfrm>
          <a:custGeom>
            <a:avLst/>
            <a:gdLst>
              <a:gd name="connsiteX0" fmla="*/ 82550 w 82550"/>
              <a:gd name="connsiteY0" fmla="*/ 0 h 295275"/>
              <a:gd name="connsiteX1" fmla="*/ 53975 w 82550"/>
              <a:gd name="connsiteY1" fmla="*/ 28575 h 295275"/>
              <a:gd name="connsiteX2" fmla="*/ 28575 w 82550"/>
              <a:gd name="connsiteY2" fmla="*/ 60325 h 295275"/>
              <a:gd name="connsiteX3" fmla="*/ 25400 w 82550"/>
              <a:gd name="connsiteY3" fmla="*/ 69850 h 295275"/>
              <a:gd name="connsiteX4" fmla="*/ 19050 w 82550"/>
              <a:gd name="connsiteY4" fmla="*/ 79375 h 295275"/>
              <a:gd name="connsiteX5" fmla="*/ 9525 w 82550"/>
              <a:gd name="connsiteY5" fmla="*/ 95250 h 295275"/>
              <a:gd name="connsiteX6" fmla="*/ 3175 w 82550"/>
              <a:gd name="connsiteY6" fmla="*/ 104775 h 295275"/>
              <a:gd name="connsiteX7" fmla="*/ 0 w 82550"/>
              <a:gd name="connsiteY7" fmla="*/ 114300 h 295275"/>
              <a:gd name="connsiteX8" fmla="*/ 9525 w 82550"/>
              <a:gd name="connsiteY8" fmla="*/ 139700 h 295275"/>
              <a:gd name="connsiteX9" fmla="*/ 12700 w 82550"/>
              <a:gd name="connsiteY9" fmla="*/ 152400 h 295275"/>
              <a:gd name="connsiteX10" fmla="*/ 15875 w 82550"/>
              <a:gd name="connsiteY10" fmla="*/ 161925 h 295275"/>
              <a:gd name="connsiteX11" fmla="*/ 19050 w 82550"/>
              <a:gd name="connsiteY11" fmla="*/ 174625 h 295275"/>
              <a:gd name="connsiteX12" fmla="*/ 22225 w 82550"/>
              <a:gd name="connsiteY12" fmla="*/ 184150 h 295275"/>
              <a:gd name="connsiteX13" fmla="*/ 25400 w 82550"/>
              <a:gd name="connsiteY13" fmla="*/ 196850 h 295275"/>
              <a:gd name="connsiteX14" fmla="*/ 28575 w 82550"/>
              <a:gd name="connsiteY14" fmla="*/ 206375 h 295275"/>
              <a:gd name="connsiteX15" fmla="*/ 31750 w 82550"/>
              <a:gd name="connsiteY15" fmla="*/ 219075 h 295275"/>
              <a:gd name="connsiteX16" fmla="*/ 38100 w 82550"/>
              <a:gd name="connsiteY16" fmla="*/ 234950 h 295275"/>
              <a:gd name="connsiteX17" fmla="*/ 47625 w 82550"/>
              <a:gd name="connsiteY17" fmla="*/ 273050 h 295275"/>
              <a:gd name="connsiteX18" fmla="*/ 50800 w 82550"/>
              <a:gd name="connsiteY18" fmla="*/ 295275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2550" h="295275">
                <a:moveTo>
                  <a:pt x="82550" y="0"/>
                </a:moveTo>
                <a:lnTo>
                  <a:pt x="53975" y="28575"/>
                </a:lnTo>
                <a:cubicBezTo>
                  <a:pt x="45304" y="37246"/>
                  <a:pt x="32580" y="48309"/>
                  <a:pt x="28575" y="60325"/>
                </a:cubicBezTo>
                <a:cubicBezTo>
                  <a:pt x="27517" y="63500"/>
                  <a:pt x="26897" y="66857"/>
                  <a:pt x="25400" y="69850"/>
                </a:cubicBezTo>
                <a:cubicBezTo>
                  <a:pt x="23693" y="73263"/>
                  <a:pt x="21072" y="76139"/>
                  <a:pt x="19050" y="79375"/>
                </a:cubicBezTo>
                <a:cubicBezTo>
                  <a:pt x="15779" y="84608"/>
                  <a:pt x="12796" y="90017"/>
                  <a:pt x="9525" y="95250"/>
                </a:cubicBezTo>
                <a:cubicBezTo>
                  <a:pt x="7503" y="98486"/>
                  <a:pt x="4882" y="101362"/>
                  <a:pt x="3175" y="104775"/>
                </a:cubicBezTo>
                <a:cubicBezTo>
                  <a:pt x="1678" y="107768"/>
                  <a:pt x="1058" y="111125"/>
                  <a:pt x="0" y="114300"/>
                </a:cubicBezTo>
                <a:cubicBezTo>
                  <a:pt x="8150" y="146899"/>
                  <a:pt x="-2927" y="106494"/>
                  <a:pt x="9525" y="139700"/>
                </a:cubicBezTo>
                <a:cubicBezTo>
                  <a:pt x="11057" y="143786"/>
                  <a:pt x="11501" y="148204"/>
                  <a:pt x="12700" y="152400"/>
                </a:cubicBezTo>
                <a:cubicBezTo>
                  <a:pt x="13619" y="155618"/>
                  <a:pt x="14956" y="158707"/>
                  <a:pt x="15875" y="161925"/>
                </a:cubicBezTo>
                <a:cubicBezTo>
                  <a:pt x="17074" y="166121"/>
                  <a:pt x="17851" y="170429"/>
                  <a:pt x="19050" y="174625"/>
                </a:cubicBezTo>
                <a:cubicBezTo>
                  <a:pt x="19969" y="177843"/>
                  <a:pt x="21306" y="180932"/>
                  <a:pt x="22225" y="184150"/>
                </a:cubicBezTo>
                <a:cubicBezTo>
                  <a:pt x="23424" y="188346"/>
                  <a:pt x="24201" y="192654"/>
                  <a:pt x="25400" y="196850"/>
                </a:cubicBezTo>
                <a:cubicBezTo>
                  <a:pt x="26319" y="200068"/>
                  <a:pt x="27656" y="203157"/>
                  <a:pt x="28575" y="206375"/>
                </a:cubicBezTo>
                <a:cubicBezTo>
                  <a:pt x="29774" y="210571"/>
                  <a:pt x="30370" y="214935"/>
                  <a:pt x="31750" y="219075"/>
                </a:cubicBezTo>
                <a:cubicBezTo>
                  <a:pt x="33552" y="224482"/>
                  <a:pt x="36492" y="229482"/>
                  <a:pt x="38100" y="234950"/>
                </a:cubicBezTo>
                <a:cubicBezTo>
                  <a:pt x="41794" y="247509"/>
                  <a:pt x="45774" y="260091"/>
                  <a:pt x="47625" y="273050"/>
                </a:cubicBezTo>
                <a:lnTo>
                  <a:pt x="50800" y="295275"/>
                </a:lnTo>
              </a:path>
            </a:pathLst>
          </a:custGeom>
          <a:noFill/>
          <a:ln w="28575">
            <a:solidFill>
              <a:srgbClr val="ADB9C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3" name="フリーフォーム: 図形 282">
            <a:extLst>
              <a:ext uri="{FF2B5EF4-FFF2-40B4-BE49-F238E27FC236}">
                <a16:creationId xmlns:a16="http://schemas.microsoft.com/office/drawing/2014/main" id="{52FF5E13-FC58-924B-36BC-5A24313CA614}"/>
              </a:ext>
            </a:extLst>
          </p:cNvPr>
          <p:cNvSpPr/>
          <p:nvPr/>
        </p:nvSpPr>
        <p:spPr>
          <a:xfrm>
            <a:off x="2635250" y="5080000"/>
            <a:ext cx="1555750" cy="1327150"/>
          </a:xfrm>
          <a:custGeom>
            <a:avLst/>
            <a:gdLst>
              <a:gd name="connsiteX0" fmla="*/ 0 w 1555750"/>
              <a:gd name="connsiteY0" fmla="*/ 387350 h 1327150"/>
              <a:gd name="connsiteX1" fmla="*/ 457200 w 1555750"/>
              <a:gd name="connsiteY1" fmla="*/ 1327150 h 1327150"/>
              <a:gd name="connsiteX2" fmla="*/ 1555750 w 1555750"/>
              <a:gd name="connsiteY2" fmla="*/ 736600 h 1327150"/>
              <a:gd name="connsiteX3" fmla="*/ 1193800 w 1555750"/>
              <a:gd name="connsiteY3" fmla="*/ 0 h 1327150"/>
              <a:gd name="connsiteX4" fmla="*/ 0 w 1555750"/>
              <a:gd name="connsiteY4" fmla="*/ 387350 h 1327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5750" h="1327150">
                <a:moveTo>
                  <a:pt x="0" y="387350"/>
                </a:moveTo>
                <a:lnTo>
                  <a:pt x="457200" y="1327150"/>
                </a:lnTo>
                <a:lnTo>
                  <a:pt x="1555750" y="736600"/>
                </a:lnTo>
                <a:lnTo>
                  <a:pt x="1193800" y="0"/>
                </a:lnTo>
                <a:lnTo>
                  <a:pt x="0" y="3873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2" name="フリーフォーム: 図形 281">
            <a:extLst>
              <a:ext uri="{FF2B5EF4-FFF2-40B4-BE49-F238E27FC236}">
                <a16:creationId xmlns:a16="http://schemas.microsoft.com/office/drawing/2014/main" id="{6066261F-B8DD-A58B-05E2-4E20D616DA38}"/>
              </a:ext>
            </a:extLst>
          </p:cNvPr>
          <p:cNvSpPr/>
          <p:nvPr/>
        </p:nvSpPr>
        <p:spPr>
          <a:xfrm>
            <a:off x="8680450" y="1285875"/>
            <a:ext cx="1196975" cy="1216025"/>
          </a:xfrm>
          <a:custGeom>
            <a:avLst/>
            <a:gdLst>
              <a:gd name="connsiteX0" fmla="*/ 0 w 1196975"/>
              <a:gd name="connsiteY0" fmla="*/ 317500 h 1216025"/>
              <a:gd name="connsiteX1" fmla="*/ 323850 w 1196975"/>
              <a:gd name="connsiteY1" fmla="*/ 1216025 h 1216025"/>
              <a:gd name="connsiteX2" fmla="*/ 1196975 w 1196975"/>
              <a:gd name="connsiteY2" fmla="*/ 889000 h 1216025"/>
              <a:gd name="connsiteX3" fmla="*/ 806450 w 1196975"/>
              <a:gd name="connsiteY3" fmla="*/ 0 h 1216025"/>
              <a:gd name="connsiteX4" fmla="*/ 0 w 1196975"/>
              <a:gd name="connsiteY4" fmla="*/ 317500 h 1216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975" h="1216025">
                <a:moveTo>
                  <a:pt x="0" y="317500"/>
                </a:moveTo>
                <a:lnTo>
                  <a:pt x="323850" y="1216025"/>
                </a:lnTo>
                <a:lnTo>
                  <a:pt x="1196975" y="889000"/>
                </a:lnTo>
                <a:lnTo>
                  <a:pt x="806450" y="0"/>
                </a:lnTo>
                <a:lnTo>
                  <a:pt x="0" y="3175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3" name="フリーフォーム: 図形 272">
            <a:extLst>
              <a:ext uri="{FF2B5EF4-FFF2-40B4-BE49-F238E27FC236}">
                <a16:creationId xmlns:a16="http://schemas.microsoft.com/office/drawing/2014/main" id="{5C5EC903-6B46-E54A-6D5D-CD98368E1A9D}"/>
              </a:ext>
            </a:extLst>
          </p:cNvPr>
          <p:cNvSpPr/>
          <p:nvPr/>
        </p:nvSpPr>
        <p:spPr>
          <a:xfrm>
            <a:off x="10299700" y="42530"/>
            <a:ext cx="736895" cy="5837275"/>
          </a:xfrm>
          <a:custGeom>
            <a:avLst/>
            <a:gdLst>
              <a:gd name="connsiteX0" fmla="*/ 233916 w 659218"/>
              <a:gd name="connsiteY0" fmla="*/ 0 h 5837275"/>
              <a:gd name="connsiteX1" fmla="*/ 116958 w 659218"/>
              <a:gd name="connsiteY1" fmla="*/ 988828 h 5837275"/>
              <a:gd name="connsiteX2" fmla="*/ 0 w 659218"/>
              <a:gd name="connsiteY2" fmla="*/ 2317898 h 5837275"/>
              <a:gd name="connsiteX3" fmla="*/ 42530 w 659218"/>
              <a:gd name="connsiteY3" fmla="*/ 2626242 h 5837275"/>
              <a:gd name="connsiteX4" fmla="*/ 42530 w 659218"/>
              <a:gd name="connsiteY4" fmla="*/ 3125972 h 5837275"/>
              <a:gd name="connsiteX5" fmla="*/ 85060 w 659218"/>
              <a:gd name="connsiteY5" fmla="*/ 3519377 h 5837275"/>
              <a:gd name="connsiteX6" fmla="*/ 180753 w 659218"/>
              <a:gd name="connsiteY6" fmla="*/ 3944679 h 5837275"/>
              <a:gd name="connsiteX7" fmla="*/ 287079 w 659218"/>
              <a:gd name="connsiteY7" fmla="*/ 4603898 h 5837275"/>
              <a:gd name="connsiteX8" fmla="*/ 467832 w 659218"/>
              <a:gd name="connsiteY8" fmla="*/ 5241851 h 5837275"/>
              <a:gd name="connsiteX9" fmla="*/ 552893 w 659218"/>
              <a:gd name="connsiteY9" fmla="*/ 5635256 h 5837275"/>
              <a:gd name="connsiteX10" fmla="*/ 606056 w 659218"/>
              <a:gd name="connsiteY10" fmla="*/ 5837275 h 5837275"/>
              <a:gd name="connsiteX11" fmla="*/ 659218 w 659218"/>
              <a:gd name="connsiteY11" fmla="*/ 4359349 h 5837275"/>
              <a:gd name="connsiteX12" fmla="*/ 510363 w 659218"/>
              <a:gd name="connsiteY12" fmla="*/ 3753293 h 5837275"/>
              <a:gd name="connsiteX13" fmla="*/ 446567 w 659218"/>
              <a:gd name="connsiteY13" fmla="*/ 3274828 h 5837275"/>
              <a:gd name="connsiteX14" fmla="*/ 435935 w 659218"/>
              <a:gd name="connsiteY14" fmla="*/ 2902689 h 5837275"/>
              <a:gd name="connsiteX15" fmla="*/ 435935 w 659218"/>
              <a:gd name="connsiteY15" fmla="*/ 2488019 h 5837275"/>
              <a:gd name="connsiteX16" fmla="*/ 435935 w 659218"/>
              <a:gd name="connsiteY16" fmla="*/ 1892596 h 5837275"/>
              <a:gd name="connsiteX17" fmla="*/ 457200 w 659218"/>
              <a:gd name="connsiteY17" fmla="*/ 1424763 h 5837275"/>
              <a:gd name="connsiteX18" fmla="*/ 499730 w 659218"/>
              <a:gd name="connsiteY18" fmla="*/ 861237 h 5837275"/>
              <a:gd name="connsiteX19" fmla="*/ 584790 w 659218"/>
              <a:gd name="connsiteY19" fmla="*/ 520996 h 5837275"/>
              <a:gd name="connsiteX20" fmla="*/ 606056 w 659218"/>
              <a:gd name="connsiteY20" fmla="*/ 74428 h 5837275"/>
              <a:gd name="connsiteX21" fmla="*/ 627321 w 659218"/>
              <a:gd name="connsiteY21" fmla="*/ 10633 h 5837275"/>
              <a:gd name="connsiteX22" fmla="*/ 233916 w 659218"/>
              <a:gd name="connsiteY22" fmla="*/ 0 h 5837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59218" h="5837275">
                <a:moveTo>
                  <a:pt x="233916" y="0"/>
                </a:moveTo>
                <a:lnTo>
                  <a:pt x="116958" y="988828"/>
                </a:lnTo>
                <a:lnTo>
                  <a:pt x="0" y="2317898"/>
                </a:lnTo>
                <a:lnTo>
                  <a:pt x="42530" y="2626242"/>
                </a:lnTo>
                <a:lnTo>
                  <a:pt x="42530" y="3125972"/>
                </a:lnTo>
                <a:lnTo>
                  <a:pt x="85060" y="3519377"/>
                </a:lnTo>
                <a:lnTo>
                  <a:pt x="180753" y="3944679"/>
                </a:lnTo>
                <a:lnTo>
                  <a:pt x="287079" y="4603898"/>
                </a:lnTo>
                <a:lnTo>
                  <a:pt x="467832" y="5241851"/>
                </a:lnTo>
                <a:lnTo>
                  <a:pt x="552893" y="5635256"/>
                </a:lnTo>
                <a:lnTo>
                  <a:pt x="606056" y="5837275"/>
                </a:lnTo>
                <a:lnTo>
                  <a:pt x="659218" y="4359349"/>
                </a:lnTo>
                <a:lnTo>
                  <a:pt x="510363" y="3753293"/>
                </a:lnTo>
                <a:lnTo>
                  <a:pt x="446567" y="3274828"/>
                </a:lnTo>
                <a:lnTo>
                  <a:pt x="435935" y="2902689"/>
                </a:lnTo>
                <a:lnTo>
                  <a:pt x="435935" y="2488019"/>
                </a:lnTo>
                <a:lnTo>
                  <a:pt x="435935" y="1892596"/>
                </a:lnTo>
                <a:lnTo>
                  <a:pt x="457200" y="1424763"/>
                </a:lnTo>
                <a:lnTo>
                  <a:pt x="499730" y="861237"/>
                </a:lnTo>
                <a:lnTo>
                  <a:pt x="584790" y="520996"/>
                </a:lnTo>
                <a:lnTo>
                  <a:pt x="606056" y="74428"/>
                </a:lnTo>
                <a:lnTo>
                  <a:pt x="627321" y="10633"/>
                </a:lnTo>
                <a:lnTo>
                  <a:pt x="233916" y="0"/>
                </a:lnTo>
                <a:close/>
              </a:path>
            </a:pathLst>
          </a:custGeom>
          <a:solidFill>
            <a:srgbClr val="ADB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1" name="フリーフォーム: 図形 270">
            <a:extLst>
              <a:ext uri="{FF2B5EF4-FFF2-40B4-BE49-F238E27FC236}">
                <a16:creationId xmlns:a16="http://schemas.microsoft.com/office/drawing/2014/main" id="{1E71EFF4-3BB0-F61D-CA88-F89737B6D906}"/>
              </a:ext>
            </a:extLst>
          </p:cNvPr>
          <p:cNvSpPr/>
          <p:nvPr/>
        </p:nvSpPr>
        <p:spPr>
          <a:xfrm>
            <a:off x="1516380" y="586740"/>
            <a:ext cx="9037320" cy="3970020"/>
          </a:xfrm>
          <a:custGeom>
            <a:avLst/>
            <a:gdLst>
              <a:gd name="connsiteX0" fmla="*/ 4777740 w 9037320"/>
              <a:gd name="connsiteY0" fmla="*/ 3970020 h 3970020"/>
              <a:gd name="connsiteX1" fmla="*/ 4381500 w 9037320"/>
              <a:gd name="connsiteY1" fmla="*/ 3230880 h 3970020"/>
              <a:gd name="connsiteX2" fmla="*/ 4145280 w 9037320"/>
              <a:gd name="connsiteY2" fmla="*/ 2301240 h 3970020"/>
              <a:gd name="connsiteX3" fmla="*/ 4030980 w 9037320"/>
              <a:gd name="connsiteY3" fmla="*/ 2232660 h 3970020"/>
              <a:gd name="connsiteX4" fmla="*/ 0 w 9037320"/>
              <a:gd name="connsiteY4" fmla="*/ 3246120 h 3970020"/>
              <a:gd name="connsiteX5" fmla="*/ 22860 w 9037320"/>
              <a:gd name="connsiteY5" fmla="*/ 3032760 h 3970020"/>
              <a:gd name="connsiteX6" fmla="*/ 1569720 w 9037320"/>
              <a:gd name="connsiteY6" fmla="*/ 2613660 h 3970020"/>
              <a:gd name="connsiteX7" fmla="*/ 2712720 w 9037320"/>
              <a:gd name="connsiteY7" fmla="*/ 2331720 h 3970020"/>
              <a:gd name="connsiteX8" fmla="*/ 3992880 w 9037320"/>
              <a:gd name="connsiteY8" fmla="*/ 1996440 h 3970020"/>
              <a:gd name="connsiteX9" fmla="*/ 4572000 w 9037320"/>
              <a:gd name="connsiteY9" fmla="*/ 1859280 h 3970020"/>
              <a:gd name="connsiteX10" fmla="*/ 4884420 w 9037320"/>
              <a:gd name="connsiteY10" fmla="*/ 1767840 h 3970020"/>
              <a:gd name="connsiteX11" fmla="*/ 6286500 w 9037320"/>
              <a:gd name="connsiteY11" fmla="*/ 1165860 h 3970020"/>
              <a:gd name="connsiteX12" fmla="*/ 9037320 w 9037320"/>
              <a:gd name="connsiteY12" fmla="*/ 0 h 3970020"/>
              <a:gd name="connsiteX13" fmla="*/ 9006840 w 9037320"/>
              <a:gd name="connsiteY13" fmla="*/ 289560 h 3970020"/>
              <a:gd name="connsiteX14" fmla="*/ 7978140 w 9037320"/>
              <a:gd name="connsiteY14" fmla="*/ 685800 h 3970020"/>
              <a:gd name="connsiteX15" fmla="*/ 7155180 w 9037320"/>
              <a:gd name="connsiteY15" fmla="*/ 1013460 h 3970020"/>
              <a:gd name="connsiteX16" fmla="*/ 6499860 w 9037320"/>
              <a:gd name="connsiteY16" fmla="*/ 1402080 h 3970020"/>
              <a:gd name="connsiteX17" fmla="*/ 5189220 w 9037320"/>
              <a:gd name="connsiteY17" fmla="*/ 1874520 h 3970020"/>
              <a:gd name="connsiteX18" fmla="*/ 4419600 w 9037320"/>
              <a:gd name="connsiteY18" fmla="*/ 2118360 h 3970020"/>
              <a:gd name="connsiteX19" fmla="*/ 4328160 w 9037320"/>
              <a:gd name="connsiteY19" fmla="*/ 2225040 h 3970020"/>
              <a:gd name="connsiteX20" fmla="*/ 4587240 w 9037320"/>
              <a:gd name="connsiteY20" fmla="*/ 3108960 h 3970020"/>
              <a:gd name="connsiteX21" fmla="*/ 4968240 w 9037320"/>
              <a:gd name="connsiteY21" fmla="*/ 3848100 h 3970020"/>
              <a:gd name="connsiteX22" fmla="*/ 4777740 w 9037320"/>
              <a:gd name="connsiteY22" fmla="*/ 3970020 h 397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9037320" h="3970020">
                <a:moveTo>
                  <a:pt x="4777740" y="3970020"/>
                </a:moveTo>
                <a:lnTo>
                  <a:pt x="4381500" y="3230880"/>
                </a:lnTo>
                <a:lnTo>
                  <a:pt x="4145280" y="2301240"/>
                </a:lnTo>
                <a:lnTo>
                  <a:pt x="4030980" y="2232660"/>
                </a:lnTo>
                <a:lnTo>
                  <a:pt x="0" y="3246120"/>
                </a:lnTo>
                <a:lnTo>
                  <a:pt x="22860" y="3032760"/>
                </a:lnTo>
                <a:lnTo>
                  <a:pt x="1569720" y="2613660"/>
                </a:lnTo>
                <a:lnTo>
                  <a:pt x="2712720" y="2331720"/>
                </a:lnTo>
                <a:lnTo>
                  <a:pt x="3992880" y="1996440"/>
                </a:lnTo>
                <a:lnTo>
                  <a:pt x="4572000" y="1859280"/>
                </a:lnTo>
                <a:lnTo>
                  <a:pt x="4884420" y="1767840"/>
                </a:lnTo>
                <a:lnTo>
                  <a:pt x="6286500" y="1165860"/>
                </a:lnTo>
                <a:lnTo>
                  <a:pt x="9037320" y="0"/>
                </a:lnTo>
                <a:lnTo>
                  <a:pt x="9006840" y="289560"/>
                </a:lnTo>
                <a:lnTo>
                  <a:pt x="7978140" y="685800"/>
                </a:lnTo>
                <a:lnTo>
                  <a:pt x="7155180" y="1013460"/>
                </a:lnTo>
                <a:lnTo>
                  <a:pt x="6499860" y="1402080"/>
                </a:lnTo>
                <a:lnTo>
                  <a:pt x="5189220" y="1874520"/>
                </a:lnTo>
                <a:lnTo>
                  <a:pt x="4419600" y="2118360"/>
                </a:lnTo>
                <a:lnTo>
                  <a:pt x="4328160" y="2225040"/>
                </a:lnTo>
                <a:lnTo>
                  <a:pt x="4587240" y="3108960"/>
                </a:lnTo>
                <a:lnTo>
                  <a:pt x="4968240" y="3848100"/>
                </a:lnTo>
                <a:lnTo>
                  <a:pt x="4777740" y="3970020"/>
                </a:lnTo>
                <a:close/>
              </a:path>
            </a:pathLst>
          </a:custGeom>
          <a:solidFill>
            <a:srgbClr val="ADB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0" name="フリーフォーム: 図形 269">
            <a:extLst>
              <a:ext uri="{FF2B5EF4-FFF2-40B4-BE49-F238E27FC236}">
                <a16:creationId xmlns:a16="http://schemas.microsoft.com/office/drawing/2014/main" id="{C2786EA7-F07F-3FC7-D24B-61D8FBF19C5C}"/>
              </a:ext>
            </a:extLst>
          </p:cNvPr>
          <p:cNvSpPr/>
          <p:nvPr/>
        </p:nvSpPr>
        <p:spPr>
          <a:xfrm>
            <a:off x="2164080" y="2461260"/>
            <a:ext cx="8275320" cy="4488180"/>
          </a:xfrm>
          <a:custGeom>
            <a:avLst/>
            <a:gdLst>
              <a:gd name="connsiteX0" fmla="*/ 2034540 w 8275320"/>
              <a:gd name="connsiteY0" fmla="*/ 3360420 h 4488180"/>
              <a:gd name="connsiteX1" fmla="*/ 426720 w 8275320"/>
              <a:gd name="connsiteY1" fmla="*/ 4198620 h 4488180"/>
              <a:gd name="connsiteX2" fmla="*/ 0 w 8275320"/>
              <a:gd name="connsiteY2" fmla="*/ 4472940 h 4488180"/>
              <a:gd name="connsiteX3" fmla="*/ 701040 w 8275320"/>
              <a:gd name="connsiteY3" fmla="*/ 4488180 h 4488180"/>
              <a:gd name="connsiteX4" fmla="*/ 982980 w 8275320"/>
              <a:gd name="connsiteY4" fmla="*/ 4312920 h 4488180"/>
              <a:gd name="connsiteX5" fmla="*/ 2065020 w 8275320"/>
              <a:gd name="connsiteY5" fmla="*/ 3710940 h 4488180"/>
              <a:gd name="connsiteX6" fmla="*/ 3947160 w 8275320"/>
              <a:gd name="connsiteY6" fmla="*/ 2621280 h 4488180"/>
              <a:gd name="connsiteX7" fmla="*/ 5082540 w 8275320"/>
              <a:gd name="connsiteY7" fmla="*/ 2057400 h 4488180"/>
              <a:gd name="connsiteX8" fmla="*/ 6355080 w 8275320"/>
              <a:gd name="connsiteY8" fmla="*/ 1432560 h 4488180"/>
              <a:gd name="connsiteX9" fmla="*/ 7277100 w 8275320"/>
              <a:gd name="connsiteY9" fmla="*/ 975360 h 4488180"/>
              <a:gd name="connsiteX10" fmla="*/ 7970520 w 8275320"/>
              <a:gd name="connsiteY10" fmla="*/ 563880 h 4488180"/>
              <a:gd name="connsiteX11" fmla="*/ 8275320 w 8275320"/>
              <a:gd name="connsiteY11" fmla="*/ 480060 h 4488180"/>
              <a:gd name="connsiteX12" fmla="*/ 8252460 w 8275320"/>
              <a:gd name="connsiteY12" fmla="*/ 0 h 4488180"/>
              <a:gd name="connsiteX13" fmla="*/ 8092440 w 8275320"/>
              <a:gd name="connsiteY13" fmla="*/ 182880 h 4488180"/>
              <a:gd name="connsiteX14" fmla="*/ 7421880 w 8275320"/>
              <a:gd name="connsiteY14" fmla="*/ 541020 h 4488180"/>
              <a:gd name="connsiteX15" fmla="*/ 6918960 w 8275320"/>
              <a:gd name="connsiteY15" fmla="*/ 792480 h 4488180"/>
              <a:gd name="connsiteX16" fmla="*/ 6210300 w 8275320"/>
              <a:gd name="connsiteY16" fmla="*/ 1150620 h 4488180"/>
              <a:gd name="connsiteX17" fmla="*/ 5646420 w 8275320"/>
              <a:gd name="connsiteY17" fmla="*/ 1424940 h 4488180"/>
              <a:gd name="connsiteX18" fmla="*/ 5006340 w 8275320"/>
              <a:gd name="connsiteY18" fmla="*/ 1760220 h 4488180"/>
              <a:gd name="connsiteX19" fmla="*/ 4495800 w 8275320"/>
              <a:gd name="connsiteY19" fmla="*/ 2019300 h 4488180"/>
              <a:gd name="connsiteX20" fmla="*/ 4320540 w 8275320"/>
              <a:gd name="connsiteY20" fmla="*/ 1973580 h 4488180"/>
              <a:gd name="connsiteX21" fmla="*/ 4137660 w 8275320"/>
              <a:gd name="connsiteY21" fmla="*/ 2087880 h 4488180"/>
              <a:gd name="connsiteX22" fmla="*/ 4061460 w 8275320"/>
              <a:gd name="connsiteY22" fmla="*/ 2232660 h 4488180"/>
              <a:gd name="connsiteX23" fmla="*/ 2034540 w 8275320"/>
              <a:gd name="connsiteY23" fmla="*/ 3360420 h 4488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275320" h="4488180">
                <a:moveTo>
                  <a:pt x="2034540" y="3360420"/>
                </a:moveTo>
                <a:lnTo>
                  <a:pt x="426720" y="4198620"/>
                </a:lnTo>
                <a:lnTo>
                  <a:pt x="0" y="4472940"/>
                </a:lnTo>
                <a:lnTo>
                  <a:pt x="701040" y="4488180"/>
                </a:lnTo>
                <a:lnTo>
                  <a:pt x="982980" y="4312920"/>
                </a:lnTo>
                <a:lnTo>
                  <a:pt x="2065020" y="3710940"/>
                </a:lnTo>
                <a:lnTo>
                  <a:pt x="3947160" y="2621280"/>
                </a:lnTo>
                <a:lnTo>
                  <a:pt x="5082540" y="2057400"/>
                </a:lnTo>
                <a:lnTo>
                  <a:pt x="6355080" y="1432560"/>
                </a:lnTo>
                <a:lnTo>
                  <a:pt x="7277100" y="975360"/>
                </a:lnTo>
                <a:lnTo>
                  <a:pt x="7970520" y="563880"/>
                </a:lnTo>
                <a:lnTo>
                  <a:pt x="8275320" y="480060"/>
                </a:lnTo>
                <a:lnTo>
                  <a:pt x="8252460" y="0"/>
                </a:lnTo>
                <a:lnTo>
                  <a:pt x="8092440" y="182880"/>
                </a:lnTo>
                <a:lnTo>
                  <a:pt x="7421880" y="541020"/>
                </a:lnTo>
                <a:lnTo>
                  <a:pt x="6918960" y="792480"/>
                </a:lnTo>
                <a:lnTo>
                  <a:pt x="6210300" y="1150620"/>
                </a:lnTo>
                <a:lnTo>
                  <a:pt x="5646420" y="1424940"/>
                </a:lnTo>
                <a:lnTo>
                  <a:pt x="5006340" y="1760220"/>
                </a:lnTo>
                <a:lnTo>
                  <a:pt x="4495800" y="2019300"/>
                </a:lnTo>
                <a:lnTo>
                  <a:pt x="4320540" y="1973580"/>
                </a:lnTo>
                <a:lnTo>
                  <a:pt x="4137660" y="2087880"/>
                </a:lnTo>
                <a:lnTo>
                  <a:pt x="4061460" y="2232660"/>
                </a:lnTo>
                <a:lnTo>
                  <a:pt x="2034540" y="3360420"/>
                </a:lnTo>
                <a:close/>
              </a:path>
            </a:pathLst>
          </a:custGeom>
          <a:solidFill>
            <a:srgbClr val="ADB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197CA772-0175-759C-88B1-7B7A09E97D66}"/>
              </a:ext>
            </a:extLst>
          </p:cNvPr>
          <p:cNvSpPr/>
          <p:nvPr/>
        </p:nvSpPr>
        <p:spPr>
          <a:xfrm>
            <a:off x="5867400" y="2457450"/>
            <a:ext cx="1176338" cy="1776413"/>
          </a:xfrm>
          <a:custGeom>
            <a:avLst/>
            <a:gdLst>
              <a:gd name="connsiteX0" fmla="*/ 71438 w 1176338"/>
              <a:gd name="connsiteY0" fmla="*/ 247650 h 1776413"/>
              <a:gd name="connsiteX1" fmla="*/ 0 w 1176338"/>
              <a:gd name="connsiteY1" fmla="*/ 366713 h 1776413"/>
              <a:gd name="connsiteX2" fmla="*/ 233363 w 1176338"/>
              <a:gd name="connsiteY2" fmla="*/ 1243013 h 1776413"/>
              <a:gd name="connsiteX3" fmla="*/ 514350 w 1176338"/>
              <a:gd name="connsiteY3" fmla="*/ 1776413 h 1776413"/>
              <a:gd name="connsiteX4" fmla="*/ 857250 w 1176338"/>
              <a:gd name="connsiteY4" fmla="*/ 1595438 h 1776413"/>
              <a:gd name="connsiteX5" fmla="*/ 600075 w 1176338"/>
              <a:gd name="connsiteY5" fmla="*/ 1057275 h 1776413"/>
              <a:gd name="connsiteX6" fmla="*/ 1176338 w 1176338"/>
              <a:gd name="connsiteY6" fmla="*/ 823913 h 1776413"/>
              <a:gd name="connsiteX7" fmla="*/ 842963 w 1176338"/>
              <a:gd name="connsiteY7" fmla="*/ 0 h 1776413"/>
              <a:gd name="connsiteX8" fmla="*/ 71438 w 1176338"/>
              <a:gd name="connsiteY8" fmla="*/ 247650 h 177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76338" h="1776413">
                <a:moveTo>
                  <a:pt x="71438" y="247650"/>
                </a:moveTo>
                <a:lnTo>
                  <a:pt x="0" y="366713"/>
                </a:lnTo>
                <a:lnTo>
                  <a:pt x="233363" y="1243013"/>
                </a:lnTo>
                <a:lnTo>
                  <a:pt x="514350" y="1776413"/>
                </a:lnTo>
                <a:lnTo>
                  <a:pt x="857250" y="1595438"/>
                </a:lnTo>
                <a:lnTo>
                  <a:pt x="600075" y="1057275"/>
                </a:lnTo>
                <a:lnTo>
                  <a:pt x="1176338" y="823913"/>
                </a:lnTo>
                <a:lnTo>
                  <a:pt x="842963" y="0"/>
                </a:lnTo>
                <a:lnTo>
                  <a:pt x="71438" y="24765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414A2E1-599F-4F2D-3AC0-E2379D8FE85C}"/>
              </a:ext>
            </a:extLst>
          </p:cNvPr>
          <p:cNvSpPr/>
          <p:nvPr/>
        </p:nvSpPr>
        <p:spPr>
          <a:xfrm rot="20230065">
            <a:off x="6413835" y="2814701"/>
            <a:ext cx="383381" cy="2556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A685965-00C9-3199-5173-79852D67920C}"/>
              </a:ext>
            </a:extLst>
          </p:cNvPr>
          <p:cNvSpPr/>
          <p:nvPr/>
        </p:nvSpPr>
        <p:spPr>
          <a:xfrm rot="20230065">
            <a:off x="6515042" y="3054303"/>
            <a:ext cx="383381" cy="2556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4B31C52-DB1F-D6C4-4419-88BA61C087FE}"/>
              </a:ext>
            </a:extLst>
          </p:cNvPr>
          <p:cNvSpPr/>
          <p:nvPr/>
        </p:nvSpPr>
        <p:spPr>
          <a:xfrm rot="20694875">
            <a:off x="6102331" y="3129034"/>
            <a:ext cx="119143" cy="42423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1140C22-3B17-A375-F17C-BC503F5388DC}"/>
              </a:ext>
            </a:extLst>
          </p:cNvPr>
          <p:cNvSpPr/>
          <p:nvPr/>
        </p:nvSpPr>
        <p:spPr>
          <a:xfrm rot="20694875">
            <a:off x="6102872" y="3253291"/>
            <a:ext cx="119143" cy="178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A1E3E066-E3DA-9D91-BA8E-84326685FF06}"/>
              </a:ext>
            </a:extLst>
          </p:cNvPr>
          <p:cNvSpPr/>
          <p:nvPr/>
        </p:nvSpPr>
        <p:spPr>
          <a:xfrm>
            <a:off x="6377940" y="1600200"/>
            <a:ext cx="3878580" cy="2887980"/>
          </a:xfrm>
          <a:custGeom>
            <a:avLst/>
            <a:gdLst>
              <a:gd name="connsiteX0" fmla="*/ 0 w 3878580"/>
              <a:gd name="connsiteY0" fmla="*/ 2636520 h 2887980"/>
              <a:gd name="connsiteX1" fmla="*/ 106680 w 3878580"/>
              <a:gd name="connsiteY1" fmla="*/ 2849880 h 2887980"/>
              <a:gd name="connsiteX2" fmla="*/ 251460 w 3878580"/>
              <a:gd name="connsiteY2" fmla="*/ 2887980 h 2887980"/>
              <a:gd name="connsiteX3" fmla="*/ 3878580 w 3878580"/>
              <a:gd name="connsiteY3" fmla="*/ 1051560 h 2887980"/>
              <a:gd name="connsiteX4" fmla="*/ 3863340 w 3878580"/>
              <a:gd name="connsiteY4" fmla="*/ 563880 h 2887980"/>
              <a:gd name="connsiteX5" fmla="*/ 3505200 w 3878580"/>
              <a:gd name="connsiteY5" fmla="*/ 563880 h 2887980"/>
              <a:gd name="connsiteX6" fmla="*/ 2628900 w 3878580"/>
              <a:gd name="connsiteY6" fmla="*/ 906780 h 2887980"/>
              <a:gd name="connsiteX7" fmla="*/ 2301240 w 3878580"/>
              <a:gd name="connsiteY7" fmla="*/ 0 h 2887980"/>
              <a:gd name="connsiteX8" fmla="*/ 1638300 w 3878580"/>
              <a:gd name="connsiteY8" fmla="*/ 373380 h 2887980"/>
              <a:gd name="connsiteX9" fmla="*/ 1920240 w 3878580"/>
              <a:gd name="connsiteY9" fmla="*/ 998220 h 2887980"/>
              <a:gd name="connsiteX10" fmla="*/ 624840 w 3878580"/>
              <a:gd name="connsiteY10" fmla="*/ 1577340 h 2887980"/>
              <a:gd name="connsiteX11" fmla="*/ 662940 w 3878580"/>
              <a:gd name="connsiteY11" fmla="*/ 1691640 h 2887980"/>
              <a:gd name="connsiteX12" fmla="*/ 99060 w 3878580"/>
              <a:gd name="connsiteY12" fmla="*/ 1912620 h 2887980"/>
              <a:gd name="connsiteX13" fmla="*/ 350520 w 3878580"/>
              <a:gd name="connsiteY13" fmla="*/ 2461260 h 2887980"/>
              <a:gd name="connsiteX14" fmla="*/ 0 w 3878580"/>
              <a:gd name="connsiteY14" fmla="*/ 2636520 h 2887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8580" h="2887980">
                <a:moveTo>
                  <a:pt x="0" y="2636520"/>
                </a:moveTo>
                <a:lnTo>
                  <a:pt x="106680" y="2849880"/>
                </a:lnTo>
                <a:lnTo>
                  <a:pt x="251460" y="2887980"/>
                </a:lnTo>
                <a:lnTo>
                  <a:pt x="3878580" y="1051560"/>
                </a:lnTo>
                <a:lnTo>
                  <a:pt x="3863340" y="563880"/>
                </a:lnTo>
                <a:lnTo>
                  <a:pt x="3505200" y="563880"/>
                </a:lnTo>
                <a:lnTo>
                  <a:pt x="2628900" y="906780"/>
                </a:lnTo>
                <a:lnTo>
                  <a:pt x="2301240" y="0"/>
                </a:lnTo>
                <a:lnTo>
                  <a:pt x="1638300" y="373380"/>
                </a:lnTo>
                <a:lnTo>
                  <a:pt x="1920240" y="998220"/>
                </a:lnTo>
                <a:lnTo>
                  <a:pt x="624840" y="1577340"/>
                </a:lnTo>
                <a:lnTo>
                  <a:pt x="662940" y="1691640"/>
                </a:lnTo>
                <a:lnTo>
                  <a:pt x="99060" y="1912620"/>
                </a:lnTo>
                <a:lnTo>
                  <a:pt x="350520" y="2461260"/>
                </a:lnTo>
                <a:lnTo>
                  <a:pt x="0" y="263652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リーフォーム: 図形 18">
            <a:extLst>
              <a:ext uri="{FF2B5EF4-FFF2-40B4-BE49-F238E27FC236}">
                <a16:creationId xmlns:a16="http://schemas.microsoft.com/office/drawing/2014/main" id="{99E64049-69CF-4360-BA9A-A5E8639283FF}"/>
              </a:ext>
            </a:extLst>
          </p:cNvPr>
          <p:cNvSpPr/>
          <p:nvPr/>
        </p:nvSpPr>
        <p:spPr>
          <a:xfrm>
            <a:off x="7315200" y="2235200"/>
            <a:ext cx="2825750" cy="1565275"/>
          </a:xfrm>
          <a:custGeom>
            <a:avLst/>
            <a:gdLst>
              <a:gd name="connsiteX0" fmla="*/ 0 w 2825750"/>
              <a:gd name="connsiteY0" fmla="*/ 1374775 h 1565275"/>
              <a:gd name="connsiteX1" fmla="*/ 44450 w 2825750"/>
              <a:gd name="connsiteY1" fmla="*/ 1492250 h 1565275"/>
              <a:gd name="connsiteX2" fmla="*/ 98425 w 2825750"/>
              <a:gd name="connsiteY2" fmla="*/ 1530350 h 1565275"/>
              <a:gd name="connsiteX3" fmla="*/ 158750 w 2825750"/>
              <a:gd name="connsiteY3" fmla="*/ 1555750 h 1565275"/>
              <a:gd name="connsiteX4" fmla="*/ 225425 w 2825750"/>
              <a:gd name="connsiteY4" fmla="*/ 1565275 h 1565275"/>
              <a:gd name="connsiteX5" fmla="*/ 307975 w 2825750"/>
              <a:gd name="connsiteY5" fmla="*/ 1562100 h 1565275"/>
              <a:gd name="connsiteX6" fmla="*/ 419100 w 2825750"/>
              <a:gd name="connsiteY6" fmla="*/ 1524000 h 1565275"/>
              <a:gd name="connsiteX7" fmla="*/ 501650 w 2825750"/>
              <a:gd name="connsiteY7" fmla="*/ 1473200 h 1565275"/>
              <a:gd name="connsiteX8" fmla="*/ 565150 w 2825750"/>
              <a:gd name="connsiteY8" fmla="*/ 1428750 h 1565275"/>
              <a:gd name="connsiteX9" fmla="*/ 638175 w 2825750"/>
              <a:gd name="connsiteY9" fmla="*/ 1387475 h 1565275"/>
              <a:gd name="connsiteX10" fmla="*/ 720725 w 2825750"/>
              <a:gd name="connsiteY10" fmla="*/ 1311275 h 1565275"/>
              <a:gd name="connsiteX11" fmla="*/ 784225 w 2825750"/>
              <a:gd name="connsiteY11" fmla="*/ 1276350 h 1565275"/>
              <a:gd name="connsiteX12" fmla="*/ 863600 w 2825750"/>
              <a:gd name="connsiteY12" fmla="*/ 1250950 h 1565275"/>
              <a:gd name="connsiteX13" fmla="*/ 955675 w 2825750"/>
              <a:gd name="connsiteY13" fmla="*/ 1219200 h 1565275"/>
              <a:gd name="connsiteX14" fmla="*/ 1054100 w 2825750"/>
              <a:gd name="connsiteY14" fmla="*/ 1193800 h 1565275"/>
              <a:gd name="connsiteX15" fmla="*/ 1171575 w 2825750"/>
              <a:gd name="connsiteY15" fmla="*/ 1149350 h 1565275"/>
              <a:gd name="connsiteX16" fmla="*/ 1231900 w 2825750"/>
              <a:gd name="connsiteY16" fmla="*/ 1123950 h 1565275"/>
              <a:gd name="connsiteX17" fmla="*/ 1317625 w 2825750"/>
              <a:gd name="connsiteY17" fmla="*/ 1038225 h 1565275"/>
              <a:gd name="connsiteX18" fmla="*/ 1365250 w 2825750"/>
              <a:gd name="connsiteY18" fmla="*/ 1003300 h 1565275"/>
              <a:gd name="connsiteX19" fmla="*/ 1422400 w 2825750"/>
              <a:gd name="connsiteY19" fmla="*/ 977900 h 1565275"/>
              <a:gd name="connsiteX20" fmla="*/ 1489075 w 2825750"/>
              <a:gd name="connsiteY20" fmla="*/ 962025 h 1565275"/>
              <a:gd name="connsiteX21" fmla="*/ 1536700 w 2825750"/>
              <a:gd name="connsiteY21" fmla="*/ 936625 h 1565275"/>
              <a:gd name="connsiteX22" fmla="*/ 1587500 w 2825750"/>
              <a:gd name="connsiteY22" fmla="*/ 904875 h 1565275"/>
              <a:gd name="connsiteX23" fmla="*/ 1651000 w 2825750"/>
              <a:gd name="connsiteY23" fmla="*/ 860425 h 1565275"/>
              <a:gd name="connsiteX24" fmla="*/ 1730375 w 2825750"/>
              <a:gd name="connsiteY24" fmla="*/ 800100 h 1565275"/>
              <a:gd name="connsiteX25" fmla="*/ 1835150 w 2825750"/>
              <a:gd name="connsiteY25" fmla="*/ 755650 h 1565275"/>
              <a:gd name="connsiteX26" fmla="*/ 1930400 w 2825750"/>
              <a:gd name="connsiteY26" fmla="*/ 704850 h 1565275"/>
              <a:gd name="connsiteX27" fmla="*/ 2016125 w 2825750"/>
              <a:gd name="connsiteY27" fmla="*/ 669925 h 1565275"/>
              <a:gd name="connsiteX28" fmla="*/ 2054225 w 2825750"/>
              <a:gd name="connsiteY28" fmla="*/ 650875 h 1565275"/>
              <a:gd name="connsiteX29" fmla="*/ 2146300 w 2825750"/>
              <a:gd name="connsiteY29" fmla="*/ 628650 h 1565275"/>
              <a:gd name="connsiteX30" fmla="*/ 2193925 w 2825750"/>
              <a:gd name="connsiteY30" fmla="*/ 622300 h 1565275"/>
              <a:gd name="connsiteX31" fmla="*/ 2235200 w 2825750"/>
              <a:gd name="connsiteY31" fmla="*/ 603250 h 1565275"/>
              <a:gd name="connsiteX32" fmla="*/ 2276475 w 2825750"/>
              <a:gd name="connsiteY32" fmla="*/ 571500 h 1565275"/>
              <a:gd name="connsiteX33" fmla="*/ 2343150 w 2825750"/>
              <a:gd name="connsiteY33" fmla="*/ 520700 h 1565275"/>
              <a:gd name="connsiteX34" fmla="*/ 2381250 w 2825750"/>
              <a:gd name="connsiteY34" fmla="*/ 511175 h 1565275"/>
              <a:gd name="connsiteX35" fmla="*/ 2444750 w 2825750"/>
              <a:gd name="connsiteY35" fmla="*/ 498475 h 1565275"/>
              <a:gd name="connsiteX36" fmla="*/ 2527300 w 2825750"/>
              <a:gd name="connsiteY36" fmla="*/ 476250 h 1565275"/>
              <a:gd name="connsiteX37" fmla="*/ 2622550 w 2825750"/>
              <a:gd name="connsiteY37" fmla="*/ 450850 h 1565275"/>
              <a:gd name="connsiteX38" fmla="*/ 2686050 w 2825750"/>
              <a:gd name="connsiteY38" fmla="*/ 428625 h 1565275"/>
              <a:gd name="connsiteX39" fmla="*/ 2743200 w 2825750"/>
              <a:gd name="connsiteY39" fmla="*/ 406400 h 1565275"/>
              <a:gd name="connsiteX40" fmla="*/ 2784475 w 2825750"/>
              <a:gd name="connsiteY40" fmla="*/ 361950 h 1565275"/>
              <a:gd name="connsiteX41" fmla="*/ 2819400 w 2825750"/>
              <a:gd name="connsiteY41" fmla="*/ 288925 h 1565275"/>
              <a:gd name="connsiteX42" fmla="*/ 2825750 w 2825750"/>
              <a:gd name="connsiteY42" fmla="*/ 206375 h 1565275"/>
              <a:gd name="connsiteX43" fmla="*/ 2825750 w 2825750"/>
              <a:gd name="connsiteY43" fmla="*/ 136525 h 1565275"/>
              <a:gd name="connsiteX44" fmla="*/ 2806700 w 2825750"/>
              <a:gd name="connsiteY44" fmla="*/ 79375 h 1565275"/>
              <a:gd name="connsiteX45" fmla="*/ 2768600 w 2825750"/>
              <a:gd name="connsiteY45" fmla="*/ 38100 h 1565275"/>
              <a:gd name="connsiteX46" fmla="*/ 2717800 w 2825750"/>
              <a:gd name="connsiteY46" fmla="*/ 15875 h 1565275"/>
              <a:gd name="connsiteX47" fmla="*/ 2654300 w 2825750"/>
              <a:gd name="connsiteY47" fmla="*/ 0 h 1565275"/>
              <a:gd name="connsiteX48" fmla="*/ 2540000 w 2825750"/>
              <a:gd name="connsiteY48" fmla="*/ 9525 h 1565275"/>
              <a:gd name="connsiteX49" fmla="*/ 2447925 w 2825750"/>
              <a:gd name="connsiteY49" fmla="*/ 41275 h 1565275"/>
              <a:gd name="connsiteX50" fmla="*/ 2384425 w 2825750"/>
              <a:gd name="connsiteY50" fmla="*/ 73025 h 1565275"/>
              <a:gd name="connsiteX51" fmla="*/ 2333625 w 2825750"/>
              <a:gd name="connsiteY51" fmla="*/ 120650 h 1565275"/>
              <a:gd name="connsiteX52" fmla="*/ 2266950 w 2825750"/>
              <a:gd name="connsiteY52" fmla="*/ 168275 h 1565275"/>
              <a:gd name="connsiteX53" fmla="*/ 2200275 w 2825750"/>
              <a:gd name="connsiteY53" fmla="*/ 219075 h 1565275"/>
              <a:gd name="connsiteX54" fmla="*/ 2136775 w 2825750"/>
              <a:gd name="connsiteY54" fmla="*/ 250825 h 1565275"/>
              <a:gd name="connsiteX55" fmla="*/ 2063750 w 2825750"/>
              <a:gd name="connsiteY55" fmla="*/ 304800 h 1565275"/>
              <a:gd name="connsiteX56" fmla="*/ 1997075 w 2825750"/>
              <a:gd name="connsiteY56" fmla="*/ 346075 h 1565275"/>
              <a:gd name="connsiteX57" fmla="*/ 1949450 w 2825750"/>
              <a:gd name="connsiteY57" fmla="*/ 374650 h 1565275"/>
              <a:gd name="connsiteX58" fmla="*/ 1873250 w 2825750"/>
              <a:gd name="connsiteY58" fmla="*/ 419100 h 1565275"/>
              <a:gd name="connsiteX59" fmla="*/ 1803400 w 2825750"/>
              <a:gd name="connsiteY59" fmla="*/ 450850 h 1565275"/>
              <a:gd name="connsiteX60" fmla="*/ 1708150 w 2825750"/>
              <a:gd name="connsiteY60" fmla="*/ 479425 h 1565275"/>
              <a:gd name="connsiteX61" fmla="*/ 1571625 w 2825750"/>
              <a:gd name="connsiteY61" fmla="*/ 517525 h 1565275"/>
              <a:gd name="connsiteX62" fmla="*/ 1479550 w 2825750"/>
              <a:gd name="connsiteY62" fmla="*/ 533400 h 1565275"/>
              <a:gd name="connsiteX63" fmla="*/ 1365250 w 2825750"/>
              <a:gd name="connsiteY63" fmla="*/ 565150 h 1565275"/>
              <a:gd name="connsiteX64" fmla="*/ 1273175 w 2825750"/>
              <a:gd name="connsiteY64" fmla="*/ 600075 h 1565275"/>
              <a:gd name="connsiteX65" fmla="*/ 1184275 w 2825750"/>
              <a:gd name="connsiteY65" fmla="*/ 650875 h 1565275"/>
              <a:gd name="connsiteX66" fmla="*/ 1136650 w 2825750"/>
              <a:gd name="connsiteY66" fmla="*/ 685800 h 1565275"/>
              <a:gd name="connsiteX67" fmla="*/ 1108075 w 2825750"/>
              <a:gd name="connsiteY67" fmla="*/ 711200 h 1565275"/>
              <a:gd name="connsiteX68" fmla="*/ 1038225 w 2825750"/>
              <a:gd name="connsiteY68" fmla="*/ 742950 h 1565275"/>
              <a:gd name="connsiteX69" fmla="*/ 990600 w 2825750"/>
              <a:gd name="connsiteY69" fmla="*/ 784225 h 1565275"/>
              <a:gd name="connsiteX70" fmla="*/ 930275 w 2825750"/>
              <a:gd name="connsiteY70" fmla="*/ 828675 h 1565275"/>
              <a:gd name="connsiteX71" fmla="*/ 860425 w 2825750"/>
              <a:gd name="connsiteY71" fmla="*/ 882650 h 1565275"/>
              <a:gd name="connsiteX72" fmla="*/ 793750 w 2825750"/>
              <a:gd name="connsiteY72" fmla="*/ 933450 h 1565275"/>
              <a:gd name="connsiteX73" fmla="*/ 692150 w 2825750"/>
              <a:gd name="connsiteY73" fmla="*/ 974725 h 1565275"/>
              <a:gd name="connsiteX74" fmla="*/ 606425 w 2825750"/>
              <a:gd name="connsiteY74" fmla="*/ 1028700 h 1565275"/>
              <a:gd name="connsiteX75" fmla="*/ 485775 w 2825750"/>
              <a:gd name="connsiteY75" fmla="*/ 1057275 h 1565275"/>
              <a:gd name="connsiteX76" fmla="*/ 377825 w 2825750"/>
              <a:gd name="connsiteY76" fmla="*/ 1095375 h 1565275"/>
              <a:gd name="connsiteX77" fmla="*/ 311150 w 2825750"/>
              <a:gd name="connsiteY77" fmla="*/ 1120775 h 1565275"/>
              <a:gd name="connsiteX78" fmla="*/ 206375 w 2825750"/>
              <a:gd name="connsiteY78" fmla="*/ 1152525 h 1565275"/>
              <a:gd name="connsiteX79" fmla="*/ 120650 w 2825750"/>
              <a:gd name="connsiteY79" fmla="*/ 1190625 h 1565275"/>
              <a:gd name="connsiteX80" fmla="*/ 76200 w 2825750"/>
              <a:gd name="connsiteY80" fmla="*/ 1231900 h 1565275"/>
              <a:gd name="connsiteX81" fmla="*/ 28575 w 2825750"/>
              <a:gd name="connsiteY81" fmla="*/ 1304925 h 1565275"/>
              <a:gd name="connsiteX82" fmla="*/ 0 w 2825750"/>
              <a:gd name="connsiteY82" fmla="*/ 1374775 h 156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2825750" h="1565275">
                <a:moveTo>
                  <a:pt x="0" y="1374775"/>
                </a:moveTo>
                <a:lnTo>
                  <a:pt x="44450" y="1492250"/>
                </a:lnTo>
                <a:lnTo>
                  <a:pt x="98425" y="1530350"/>
                </a:lnTo>
                <a:lnTo>
                  <a:pt x="158750" y="1555750"/>
                </a:lnTo>
                <a:lnTo>
                  <a:pt x="225425" y="1565275"/>
                </a:lnTo>
                <a:lnTo>
                  <a:pt x="307975" y="1562100"/>
                </a:lnTo>
                <a:lnTo>
                  <a:pt x="419100" y="1524000"/>
                </a:lnTo>
                <a:lnTo>
                  <a:pt x="501650" y="1473200"/>
                </a:lnTo>
                <a:lnTo>
                  <a:pt x="565150" y="1428750"/>
                </a:lnTo>
                <a:lnTo>
                  <a:pt x="638175" y="1387475"/>
                </a:lnTo>
                <a:lnTo>
                  <a:pt x="720725" y="1311275"/>
                </a:lnTo>
                <a:lnTo>
                  <a:pt x="784225" y="1276350"/>
                </a:lnTo>
                <a:lnTo>
                  <a:pt x="863600" y="1250950"/>
                </a:lnTo>
                <a:lnTo>
                  <a:pt x="955675" y="1219200"/>
                </a:lnTo>
                <a:lnTo>
                  <a:pt x="1054100" y="1193800"/>
                </a:lnTo>
                <a:lnTo>
                  <a:pt x="1171575" y="1149350"/>
                </a:lnTo>
                <a:lnTo>
                  <a:pt x="1231900" y="1123950"/>
                </a:lnTo>
                <a:lnTo>
                  <a:pt x="1317625" y="1038225"/>
                </a:lnTo>
                <a:lnTo>
                  <a:pt x="1365250" y="1003300"/>
                </a:lnTo>
                <a:lnTo>
                  <a:pt x="1422400" y="977900"/>
                </a:lnTo>
                <a:lnTo>
                  <a:pt x="1489075" y="962025"/>
                </a:lnTo>
                <a:lnTo>
                  <a:pt x="1536700" y="936625"/>
                </a:lnTo>
                <a:lnTo>
                  <a:pt x="1587500" y="904875"/>
                </a:lnTo>
                <a:lnTo>
                  <a:pt x="1651000" y="860425"/>
                </a:lnTo>
                <a:lnTo>
                  <a:pt x="1730375" y="800100"/>
                </a:lnTo>
                <a:lnTo>
                  <a:pt x="1835150" y="755650"/>
                </a:lnTo>
                <a:lnTo>
                  <a:pt x="1930400" y="704850"/>
                </a:lnTo>
                <a:lnTo>
                  <a:pt x="2016125" y="669925"/>
                </a:lnTo>
                <a:lnTo>
                  <a:pt x="2054225" y="650875"/>
                </a:lnTo>
                <a:lnTo>
                  <a:pt x="2146300" y="628650"/>
                </a:lnTo>
                <a:lnTo>
                  <a:pt x="2193925" y="622300"/>
                </a:lnTo>
                <a:lnTo>
                  <a:pt x="2235200" y="603250"/>
                </a:lnTo>
                <a:lnTo>
                  <a:pt x="2276475" y="571500"/>
                </a:lnTo>
                <a:lnTo>
                  <a:pt x="2343150" y="520700"/>
                </a:lnTo>
                <a:lnTo>
                  <a:pt x="2381250" y="511175"/>
                </a:lnTo>
                <a:lnTo>
                  <a:pt x="2444750" y="498475"/>
                </a:lnTo>
                <a:lnTo>
                  <a:pt x="2527300" y="476250"/>
                </a:lnTo>
                <a:lnTo>
                  <a:pt x="2622550" y="450850"/>
                </a:lnTo>
                <a:lnTo>
                  <a:pt x="2686050" y="428625"/>
                </a:lnTo>
                <a:lnTo>
                  <a:pt x="2743200" y="406400"/>
                </a:lnTo>
                <a:lnTo>
                  <a:pt x="2784475" y="361950"/>
                </a:lnTo>
                <a:lnTo>
                  <a:pt x="2819400" y="288925"/>
                </a:lnTo>
                <a:lnTo>
                  <a:pt x="2825750" y="206375"/>
                </a:lnTo>
                <a:lnTo>
                  <a:pt x="2825750" y="136525"/>
                </a:lnTo>
                <a:lnTo>
                  <a:pt x="2806700" y="79375"/>
                </a:lnTo>
                <a:lnTo>
                  <a:pt x="2768600" y="38100"/>
                </a:lnTo>
                <a:lnTo>
                  <a:pt x="2717800" y="15875"/>
                </a:lnTo>
                <a:lnTo>
                  <a:pt x="2654300" y="0"/>
                </a:lnTo>
                <a:lnTo>
                  <a:pt x="2540000" y="9525"/>
                </a:lnTo>
                <a:lnTo>
                  <a:pt x="2447925" y="41275"/>
                </a:lnTo>
                <a:lnTo>
                  <a:pt x="2384425" y="73025"/>
                </a:lnTo>
                <a:lnTo>
                  <a:pt x="2333625" y="120650"/>
                </a:lnTo>
                <a:lnTo>
                  <a:pt x="2266950" y="168275"/>
                </a:lnTo>
                <a:lnTo>
                  <a:pt x="2200275" y="219075"/>
                </a:lnTo>
                <a:lnTo>
                  <a:pt x="2136775" y="250825"/>
                </a:lnTo>
                <a:lnTo>
                  <a:pt x="2063750" y="304800"/>
                </a:lnTo>
                <a:lnTo>
                  <a:pt x="1997075" y="346075"/>
                </a:lnTo>
                <a:lnTo>
                  <a:pt x="1949450" y="374650"/>
                </a:lnTo>
                <a:lnTo>
                  <a:pt x="1873250" y="419100"/>
                </a:lnTo>
                <a:lnTo>
                  <a:pt x="1803400" y="450850"/>
                </a:lnTo>
                <a:lnTo>
                  <a:pt x="1708150" y="479425"/>
                </a:lnTo>
                <a:lnTo>
                  <a:pt x="1571625" y="517525"/>
                </a:lnTo>
                <a:lnTo>
                  <a:pt x="1479550" y="533400"/>
                </a:lnTo>
                <a:lnTo>
                  <a:pt x="1365250" y="565150"/>
                </a:lnTo>
                <a:lnTo>
                  <a:pt x="1273175" y="600075"/>
                </a:lnTo>
                <a:lnTo>
                  <a:pt x="1184275" y="650875"/>
                </a:lnTo>
                <a:lnTo>
                  <a:pt x="1136650" y="685800"/>
                </a:lnTo>
                <a:lnTo>
                  <a:pt x="1108075" y="711200"/>
                </a:lnTo>
                <a:lnTo>
                  <a:pt x="1038225" y="742950"/>
                </a:lnTo>
                <a:lnTo>
                  <a:pt x="990600" y="784225"/>
                </a:lnTo>
                <a:lnTo>
                  <a:pt x="930275" y="828675"/>
                </a:lnTo>
                <a:lnTo>
                  <a:pt x="860425" y="882650"/>
                </a:lnTo>
                <a:lnTo>
                  <a:pt x="793750" y="933450"/>
                </a:lnTo>
                <a:lnTo>
                  <a:pt x="692150" y="974725"/>
                </a:lnTo>
                <a:lnTo>
                  <a:pt x="606425" y="1028700"/>
                </a:lnTo>
                <a:lnTo>
                  <a:pt x="485775" y="1057275"/>
                </a:lnTo>
                <a:lnTo>
                  <a:pt x="377825" y="1095375"/>
                </a:lnTo>
                <a:lnTo>
                  <a:pt x="311150" y="1120775"/>
                </a:lnTo>
                <a:lnTo>
                  <a:pt x="206375" y="1152525"/>
                </a:lnTo>
                <a:lnTo>
                  <a:pt x="120650" y="1190625"/>
                </a:lnTo>
                <a:lnTo>
                  <a:pt x="76200" y="1231900"/>
                </a:lnTo>
                <a:lnTo>
                  <a:pt x="28575" y="1304925"/>
                </a:lnTo>
                <a:lnTo>
                  <a:pt x="0" y="1374775"/>
                </a:lnTo>
                <a:close/>
              </a:path>
            </a:pathLst>
          </a:custGeom>
          <a:solidFill>
            <a:srgbClr val="00FF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A8CC77B-938C-9239-7EE1-B0F8A5F72497}"/>
              </a:ext>
            </a:extLst>
          </p:cNvPr>
          <p:cNvSpPr/>
          <p:nvPr/>
        </p:nvSpPr>
        <p:spPr>
          <a:xfrm rot="20101389">
            <a:off x="7546181" y="3434218"/>
            <a:ext cx="71437" cy="83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92144FE-F85F-5063-9110-A19B92A083FD}"/>
              </a:ext>
            </a:extLst>
          </p:cNvPr>
          <p:cNvSpPr/>
          <p:nvPr/>
        </p:nvSpPr>
        <p:spPr>
          <a:xfrm rot="20101389">
            <a:off x="7509035" y="3596714"/>
            <a:ext cx="71437" cy="83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フリーフォーム: 図形 22">
            <a:extLst>
              <a:ext uri="{FF2B5EF4-FFF2-40B4-BE49-F238E27FC236}">
                <a16:creationId xmlns:a16="http://schemas.microsoft.com/office/drawing/2014/main" id="{9A47D031-B74D-636B-66FF-28930796CED7}"/>
              </a:ext>
            </a:extLst>
          </p:cNvPr>
          <p:cNvSpPr/>
          <p:nvPr/>
        </p:nvSpPr>
        <p:spPr>
          <a:xfrm>
            <a:off x="9705975" y="2274094"/>
            <a:ext cx="390525" cy="385762"/>
          </a:xfrm>
          <a:custGeom>
            <a:avLst/>
            <a:gdLst>
              <a:gd name="connsiteX0" fmla="*/ 26194 w 390525"/>
              <a:gd name="connsiteY0" fmla="*/ 69056 h 385762"/>
              <a:gd name="connsiteX1" fmla="*/ 0 w 390525"/>
              <a:gd name="connsiteY1" fmla="*/ 150019 h 385762"/>
              <a:gd name="connsiteX2" fmla="*/ 0 w 390525"/>
              <a:gd name="connsiteY2" fmla="*/ 192881 h 385762"/>
              <a:gd name="connsiteX3" fmla="*/ 7144 w 390525"/>
              <a:gd name="connsiteY3" fmla="*/ 259556 h 385762"/>
              <a:gd name="connsiteX4" fmla="*/ 21431 w 390525"/>
              <a:gd name="connsiteY4" fmla="*/ 319087 h 385762"/>
              <a:gd name="connsiteX5" fmla="*/ 59531 w 390525"/>
              <a:gd name="connsiteY5" fmla="*/ 354806 h 385762"/>
              <a:gd name="connsiteX6" fmla="*/ 102394 w 390525"/>
              <a:gd name="connsiteY6" fmla="*/ 381000 h 385762"/>
              <a:gd name="connsiteX7" fmla="*/ 164306 w 390525"/>
              <a:gd name="connsiteY7" fmla="*/ 385762 h 385762"/>
              <a:gd name="connsiteX8" fmla="*/ 204788 w 390525"/>
              <a:gd name="connsiteY8" fmla="*/ 385762 h 385762"/>
              <a:gd name="connsiteX9" fmla="*/ 252413 w 390525"/>
              <a:gd name="connsiteY9" fmla="*/ 359569 h 385762"/>
              <a:gd name="connsiteX10" fmla="*/ 300038 w 390525"/>
              <a:gd name="connsiteY10" fmla="*/ 330994 h 385762"/>
              <a:gd name="connsiteX11" fmla="*/ 326231 w 390525"/>
              <a:gd name="connsiteY11" fmla="*/ 280987 h 385762"/>
              <a:gd name="connsiteX12" fmla="*/ 381000 w 390525"/>
              <a:gd name="connsiteY12" fmla="*/ 211931 h 385762"/>
              <a:gd name="connsiteX13" fmla="*/ 390525 w 390525"/>
              <a:gd name="connsiteY13" fmla="*/ 180975 h 385762"/>
              <a:gd name="connsiteX14" fmla="*/ 390525 w 390525"/>
              <a:gd name="connsiteY14" fmla="*/ 138112 h 385762"/>
              <a:gd name="connsiteX15" fmla="*/ 385763 w 390525"/>
              <a:gd name="connsiteY15" fmla="*/ 88106 h 385762"/>
              <a:gd name="connsiteX16" fmla="*/ 345281 w 390525"/>
              <a:gd name="connsiteY16" fmla="*/ 35719 h 385762"/>
              <a:gd name="connsiteX17" fmla="*/ 292894 w 390525"/>
              <a:gd name="connsiteY17" fmla="*/ 9525 h 385762"/>
              <a:gd name="connsiteX18" fmla="*/ 235744 w 390525"/>
              <a:gd name="connsiteY18" fmla="*/ 0 h 385762"/>
              <a:gd name="connsiteX19" fmla="*/ 188119 w 390525"/>
              <a:gd name="connsiteY19" fmla="*/ 7144 h 385762"/>
              <a:gd name="connsiteX20" fmla="*/ 121444 w 390525"/>
              <a:gd name="connsiteY20" fmla="*/ 16669 h 385762"/>
              <a:gd name="connsiteX21" fmla="*/ 26194 w 390525"/>
              <a:gd name="connsiteY21" fmla="*/ 69056 h 38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90525" h="385762">
                <a:moveTo>
                  <a:pt x="26194" y="69056"/>
                </a:moveTo>
                <a:lnTo>
                  <a:pt x="0" y="150019"/>
                </a:lnTo>
                <a:lnTo>
                  <a:pt x="0" y="192881"/>
                </a:lnTo>
                <a:lnTo>
                  <a:pt x="7144" y="259556"/>
                </a:lnTo>
                <a:lnTo>
                  <a:pt x="21431" y="319087"/>
                </a:lnTo>
                <a:lnTo>
                  <a:pt x="59531" y="354806"/>
                </a:lnTo>
                <a:lnTo>
                  <a:pt x="102394" y="381000"/>
                </a:lnTo>
                <a:lnTo>
                  <a:pt x="164306" y="385762"/>
                </a:lnTo>
                <a:lnTo>
                  <a:pt x="204788" y="385762"/>
                </a:lnTo>
                <a:lnTo>
                  <a:pt x="252413" y="359569"/>
                </a:lnTo>
                <a:lnTo>
                  <a:pt x="300038" y="330994"/>
                </a:lnTo>
                <a:lnTo>
                  <a:pt x="326231" y="280987"/>
                </a:lnTo>
                <a:lnTo>
                  <a:pt x="381000" y="211931"/>
                </a:lnTo>
                <a:lnTo>
                  <a:pt x="390525" y="180975"/>
                </a:lnTo>
                <a:lnTo>
                  <a:pt x="390525" y="138112"/>
                </a:lnTo>
                <a:lnTo>
                  <a:pt x="385763" y="88106"/>
                </a:lnTo>
                <a:lnTo>
                  <a:pt x="345281" y="35719"/>
                </a:lnTo>
                <a:lnTo>
                  <a:pt x="292894" y="9525"/>
                </a:lnTo>
                <a:lnTo>
                  <a:pt x="235744" y="0"/>
                </a:lnTo>
                <a:lnTo>
                  <a:pt x="188119" y="7144"/>
                </a:lnTo>
                <a:lnTo>
                  <a:pt x="121444" y="16669"/>
                </a:lnTo>
                <a:lnTo>
                  <a:pt x="26194" y="69056"/>
                </a:lnTo>
                <a:close/>
              </a:path>
            </a:pathLst>
          </a:custGeom>
          <a:solidFill>
            <a:srgbClr val="00CC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リーフォーム: 図形 23">
            <a:extLst>
              <a:ext uri="{FF2B5EF4-FFF2-40B4-BE49-F238E27FC236}">
                <a16:creationId xmlns:a16="http://schemas.microsoft.com/office/drawing/2014/main" id="{68C9891F-0FBA-C9E1-76DB-A551D87E50B9}"/>
              </a:ext>
            </a:extLst>
          </p:cNvPr>
          <p:cNvSpPr/>
          <p:nvPr/>
        </p:nvSpPr>
        <p:spPr>
          <a:xfrm>
            <a:off x="9703594" y="2659856"/>
            <a:ext cx="357187" cy="180975"/>
          </a:xfrm>
          <a:custGeom>
            <a:avLst/>
            <a:gdLst>
              <a:gd name="connsiteX0" fmla="*/ 28575 w 357187"/>
              <a:gd name="connsiteY0" fmla="*/ 88107 h 180975"/>
              <a:gd name="connsiteX1" fmla="*/ 0 w 357187"/>
              <a:gd name="connsiteY1" fmla="*/ 135732 h 180975"/>
              <a:gd name="connsiteX2" fmla="*/ 4762 w 357187"/>
              <a:gd name="connsiteY2" fmla="*/ 157163 h 180975"/>
              <a:gd name="connsiteX3" fmla="*/ 21431 w 357187"/>
              <a:gd name="connsiteY3" fmla="*/ 176213 h 180975"/>
              <a:gd name="connsiteX4" fmla="*/ 66675 w 357187"/>
              <a:gd name="connsiteY4" fmla="*/ 180975 h 180975"/>
              <a:gd name="connsiteX5" fmla="*/ 119062 w 357187"/>
              <a:gd name="connsiteY5" fmla="*/ 166688 h 180975"/>
              <a:gd name="connsiteX6" fmla="*/ 185737 w 357187"/>
              <a:gd name="connsiteY6" fmla="*/ 145257 h 180975"/>
              <a:gd name="connsiteX7" fmla="*/ 273844 w 357187"/>
              <a:gd name="connsiteY7" fmla="*/ 92869 h 180975"/>
              <a:gd name="connsiteX8" fmla="*/ 335756 w 357187"/>
              <a:gd name="connsiteY8" fmla="*/ 71438 h 180975"/>
              <a:gd name="connsiteX9" fmla="*/ 350044 w 357187"/>
              <a:gd name="connsiteY9" fmla="*/ 42863 h 180975"/>
              <a:gd name="connsiteX10" fmla="*/ 357187 w 357187"/>
              <a:gd name="connsiteY10" fmla="*/ 16669 h 180975"/>
              <a:gd name="connsiteX11" fmla="*/ 357187 w 357187"/>
              <a:gd name="connsiteY11" fmla="*/ 0 h 180975"/>
              <a:gd name="connsiteX12" fmla="*/ 330994 w 357187"/>
              <a:gd name="connsiteY12" fmla="*/ 0 h 180975"/>
              <a:gd name="connsiteX13" fmla="*/ 295275 w 357187"/>
              <a:gd name="connsiteY13" fmla="*/ 19050 h 180975"/>
              <a:gd name="connsiteX14" fmla="*/ 261937 w 357187"/>
              <a:gd name="connsiteY14" fmla="*/ 26194 h 180975"/>
              <a:gd name="connsiteX15" fmla="*/ 214312 w 357187"/>
              <a:gd name="connsiteY15" fmla="*/ 42863 h 180975"/>
              <a:gd name="connsiteX16" fmla="*/ 166687 w 357187"/>
              <a:gd name="connsiteY16" fmla="*/ 57150 h 180975"/>
              <a:gd name="connsiteX17" fmla="*/ 109537 w 357187"/>
              <a:gd name="connsiteY17" fmla="*/ 76200 h 180975"/>
              <a:gd name="connsiteX18" fmla="*/ 28575 w 357187"/>
              <a:gd name="connsiteY18" fmla="*/ 88107 h 180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57187" h="180975">
                <a:moveTo>
                  <a:pt x="28575" y="88107"/>
                </a:moveTo>
                <a:lnTo>
                  <a:pt x="0" y="135732"/>
                </a:lnTo>
                <a:lnTo>
                  <a:pt x="4762" y="157163"/>
                </a:lnTo>
                <a:lnTo>
                  <a:pt x="21431" y="176213"/>
                </a:lnTo>
                <a:lnTo>
                  <a:pt x="66675" y="180975"/>
                </a:lnTo>
                <a:lnTo>
                  <a:pt x="119062" y="166688"/>
                </a:lnTo>
                <a:lnTo>
                  <a:pt x="185737" y="145257"/>
                </a:lnTo>
                <a:lnTo>
                  <a:pt x="273844" y="92869"/>
                </a:lnTo>
                <a:lnTo>
                  <a:pt x="335756" y="71438"/>
                </a:lnTo>
                <a:lnTo>
                  <a:pt x="350044" y="42863"/>
                </a:lnTo>
                <a:lnTo>
                  <a:pt x="357187" y="16669"/>
                </a:lnTo>
                <a:lnTo>
                  <a:pt x="357187" y="0"/>
                </a:lnTo>
                <a:lnTo>
                  <a:pt x="330994" y="0"/>
                </a:lnTo>
                <a:lnTo>
                  <a:pt x="295275" y="19050"/>
                </a:lnTo>
                <a:lnTo>
                  <a:pt x="261937" y="26194"/>
                </a:lnTo>
                <a:lnTo>
                  <a:pt x="214312" y="42863"/>
                </a:lnTo>
                <a:lnTo>
                  <a:pt x="166687" y="57150"/>
                </a:lnTo>
                <a:lnTo>
                  <a:pt x="109537" y="76200"/>
                </a:lnTo>
                <a:lnTo>
                  <a:pt x="28575" y="88107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444541B9-9C3C-8794-3DEB-702FB30D517D}"/>
              </a:ext>
            </a:extLst>
          </p:cNvPr>
          <p:cNvSpPr/>
          <p:nvPr/>
        </p:nvSpPr>
        <p:spPr>
          <a:xfrm>
            <a:off x="6739250" y="3633788"/>
            <a:ext cx="53785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D1CE45A-0988-1E5A-FFE8-2C98EB5B8C4A}"/>
              </a:ext>
            </a:extLst>
          </p:cNvPr>
          <p:cNvSpPr/>
          <p:nvPr/>
        </p:nvSpPr>
        <p:spPr>
          <a:xfrm rot="3975594">
            <a:off x="7755595" y="2180994"/>
            <a:ext cx="45719" cy="162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552D4E8-5EAB-FFFD-E953-805A172E9021}"/>
              </a:ext>
            </a:extLst>
          </p:cNvPr>
          <p:cNvSpPr/>
          <p:nvPr/>
        </p:nvSpPr>
        <p:spPr>
          <a:xfrm rot="3975594">
            <a:off x="8219650" y="1858410"/>
            <a:ext cx="45719" cy="21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BDD565A-46D1-B730-36DF-994A0802D894}"/>
              </a:ext>
            </a:extLst>
          </p:cNvPr>
          <p:cNvSpPr/>
          <p:nvPr/>
        </p:nvSpPr>
        <p:spPr>
          <a:xfrm rot="20013738">
            <a:off x="8308458" y="1942676"/>
            <a:ext cx="45719" cy="792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718270BA-A65F-D6B1-076E-0C01D3CAD540}"/>
              </a:ext>
            </a:extLst>
          </p:cNvPr>
          <p:cNvSpPr/>
          <p:nvPr/>
        </p:nvSpPr>
        <p:spPr>
          <a:xfrm rot="20013738">
            <a:off x="8275587" y="1835626"/>
            <a:ext cx="45719" cy="10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フリーフォーム: 図形 32">
            <a:extLst>
              <a:ext uri="{FF2B5EF4-FFF2-40B4-BE49-F238E27FC236}">
                <a16:creationId xmlns:a16="http://schemas.microsoft.com/office/drawing/2014/main" id="{A10A0BE4-A14D-6A9F-2D61-C66B320529F3}"/>
              </a:ext>
            </a:extLst>
          </p:cNvPr>
          <p:cNvSpPr/>
          <p:nvPr/>
        </p:nvSpPr>
        <p:spPr>
          <a:xfrm>
            <a:off x="9501188" y="892969"/>
            <a:ext cx="928687" cy="1273969"/>
          </a:xfrm>
          <a:custGeom>
            <a:avLst/>
            <a:gdLst>
              <a:gd name="connsiteX0" fmla="*/ 383381 w 928687"/>
              <a:gd name="connsiteY0" fmla="*/ 1273969 h 1273969"/>
              <a:gd name="connsiteX1" fmla="*/ 0 w 928687"/>
              <a:gd name="connsiteY1" fmla="*/ 388144 h 1273969"/>
              <a:gd name="connsiteX2" fmla="*/ 928687 w 928687"/>
              <a:gd name="connsiteY2" fmla="*/ 0 h 1273969"/>
              <a:gd name="connsiteX3" fmla="*/ 735806 w 928687"/>
              <a:gd name="connsiteY3" fmla="*/ 1271587 h 1273969"/>
              <a:gd name="connsiteX4" fmla="*/ 383381 w 928687"/>
              <a:gd name="connsiteY4" fmla="*/ 1273969 h 127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8687" h="1273969">
                <a:moveTo>
                  <a:pt x="383381" y="1273969"/>
                </a:moveTo>
                <a:lnTo>
                  <a:pt x="0" y="388144"/>
                </a:lnTo>
                <a:lnTo>
                  <a:pt x="928687" y="0"/>
                </a:lnTo>
                <a:lnTo>
                  <a:pt x="735806" y="1271587"/>
                </a:lnTo>
                <a:lnTo>
                  <a:pt x="383381" y="1273969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0F46C40-1D0E-CD5F-47C2-4D812D5DA44A}"/>
              </a:ext>
            </a:extLst>
          </p:cNvPr>
          <p:cNvSpPr/>
          <p:nvPr/>
        </p:nvSpPr>
        <p:spPr>
          <a:xfrm>
            <a:off x="9891712" y="2116930"/>
            <a:ext cx="338137" cy="8890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フリーフォーム: 図形 38">
            <a:extLst>
              <a:ext uri="{FF2B5EF4-FFF2-40B4-BE49-F238E27FC236}">
                <a16:creationId xmlns:a16="http://schemas.microsoft.com/office/drawing/2014/main" id="{85A5FED4-0762-7CBB-5369-8BECEA06EB05}"/>
              </a:ext>
            </a:extLst>
          </p:cNvPr>
          <p:cNvSpPr/>
          <p:nvPr/>
        </p:nvSpPr>
        <p:spPr>
          <a:xfrm>
            <a:off x="7200900" y="107950"/>
            <a:ext cx="2743200" cy="1638300"/>
          </a:xfrm>
          <a:custGeom>
            <a:avLst/>
            <a:gdLst>
              <a:gd name="connsiteX0" fmla="*/ 577850 w 2743200"/>
              <a:gd name="connsiteY0" fmla="*/ 1638300 h 1638300"/>
              <a:gd name="connsiteX1" fmla="*/ 2743200 w 2743200"/>
              <a:gd name="connsiteY1" fmla="*/ 755650 h 1638300"/>
              <a:gd name="connsiteX2" fmla="*/ 2384425 w 2743200"/>
              <a:gd name="connsiteY2" fmla="*/ 53975 h 1638300"/>
              <a:gd name="connsiteX3" fmla="*/ 781050 w 2743200"/>
              <a:gd name="connsiteY3" fmla="*/ 669925 h 1638300"/>
              <a:gd name="connsiteX4" fmla="*/ 546100 w 2743200"/>
              <a:gd name="connsiteY4" fmla="*/ 0 h 1638300"/>
              <a:gd name="connsiteX5" fmla="*/ 0 w 2743200"/>
              <a:gd name="connsiteY5" fmla="*/ 241300 h 1638300"/>
              <a:gd name="connsiteX6" fmla="*/ 577850 w 2743200"/>
              <a:gd name="connsiteY6" fmla="*/ 1638300 h 163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1638300">
                <a:moveTo>
                  <a:pt x="577850" y="1638300"/>
                </a:moveTo>
                <a:lnTo>
                  <a:pt x="2743200" y="755650"/>
                </a:lnTo>
                <a:lnTo>
                  <a:pt x="2384425" y="53975"/>
                </a:lnTo>
                <a:lnTo>
                  <a:pt x="781050" y="669925"/>
                </a:lnTo>
                <a:lnTo>
                  <a:pt x="546100" y="0"/>
                </a:lnTo>
                <a:lnTo>
                  <a:pt x="0" y="241300"/>
                </a:lnTo>
                <a:lnTo>
                  <a:pt x="577850" y="1638300"/>
                </a:lnTo>
                <a:close/>
              </a:path>
            </a:pathLst>
          </a:custGeom>
          <a:solidFill>
            <a:srgbClr val="D0CEC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4BC9F36F-92EC-ADF6-232C-AB5DA333152E}"/>
              </a:ext>
            </a:extLst>
          </p:cNvPr>
          <p:cNvCxnSpPr>
            <a:cxnSpLocks/>
          </p:cNvCxnSpPr>
          <p:nvPr/>
        </p:nvCxnSpPr>
        <p:spPr>
          <a:xfrm>
            <a:off x="8096250" y="972739"/>
            <a:ext cx="92075" cy="2315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B1FC9976-C31C-6C4C-4FB2-CE46F7B47165}"/>
              </a:ext>
            </a:extLst>
          </p:cNvPr>
          <p:cNvCxnSpPr>
            <a:cxnSpLocks/>
          </p:cNvCxnSpPr>
          <p:nvPr/>
        </p:nvCxnSpPr>
        <p:spPr>
          <a:xfrm>
            <a:off x="8224362" y="922055"/>
            <a:ext cx="92075" cy="2315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B2F9C091-8C1D-78D2-B68B-6E2010F07D62}"/>
              </a:ext>
            </a:extLst>
          </p:cNvPr>
          <p:cNvCxnSpPr>
            <a:cxnSpLocks/>
          </p:cNvCxnSpPr>
          <p:nvPr/>
        </p:nvCxnSpPr>
        <p:spPr>
          <a:xfrm>
            <a:off x="8353163" y="871075"/>
            <a:ext cx="92075" cy="2315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7770B299-05EB-C9FC-DB13-640CC074A7FB}"/>
              </a:ext>
            </a:extLst>
          </p:cNvPr>
          <p:cNvCxnSpPr>
            <a:cxnSpLocks/>
          </p:cNvCxnSpPr>
          <p:nvPr/>
        </p:nvCxnSpPr>
        <p:spPr>
          <a:xfrm>
            <a:off x="8596050" y="776113"/>
            <a:ext cx="92075" cy="2315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E1638362-4429-09DF-87EA-03FA6A1DA6E2}"/>
              </a:ext>
            </a:extLst>
          </p:cNvPr>
          <p:cNvCxnSpPr>
            <a:cxnSpLocks/>
          </p:cNvCxnSpPr>
          <p:nvPr/>
        </p:nvCxnSpPr>
        <p:spPr>
          <a:xfrm>
            <a:off x="8480425" y="815998"/>
            <a:ext cx="92075" cy="2315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73AB5D35-D76C-7B4F-3797-650F8ED69F08}"/>
              </a:ext>
            </a:extLst>
          </p:cNvPr>
          <p:cNvCxnSpPr>
            <a:cxnSpLocks/>
          </p:cNvCxnSpPr>
          <p:nvPr/>
        </p:nvCxnSpPr>
        <p:spPr>
          <a:xfrm>
            <a:off x="8721143" y="717685"/>
            <a:ext cx="92075" cy="2315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38D7962A-92CF-7D6E-DD94-A4E59E9E21DF}"/>
              </a:ext>
            </a:extLst>
          </p:cNvPr>
          <p:cNvCxnSpPr>
            <a:cxnSpLocks/>
          </p:cNvCxnSpPr>
          <p:nvPr/>
        </p:nvCxnSpPr>
        <p:spPr>
          <a:xfrm>
            <a:off x="8840205" y="667514"/>
            <a:ext cx="92075" cy="2315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9DCCAB6E-F371-B5B1-ED03-B948ADECF2D7}"/>
              </a:ext>
            </a:extLst>
          </p:cNvPr>
          <p:cNvCxnSpPr>
            <a:cxnSpLocks/>
          </p:cNvCxnSpPr>
          <p:nvPr/>
        </p:nvCxnSpPr>
        <p:spPr>
          <a:xfrm>
            <a:off x="8966026" y="625370"/>
            <a:ext cx="92075" cy="2315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D1594FB8-30E9-DA25-9DC0-9E6A9AEBF8F1}"/>
              </a:ext>
            </a:extLst>
          </p:cNvPr>
          <p:cNvCxnSpPr>
            <a:cxnSpLocks/>
          </p:cNvCxnSpPr>
          <p:nvPr/>
        </p:nvCxnSpPr>
        <p:spPr>
          <a:xfrm>
            <a:off x="9091847" y="575385"/>
            <a:ext cx="92075" cy="2315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60928D79-2F45-D391-3F98-1E9EDA0A2BDD}"/>
              </a:ext>
            </a:extLst>
          </p:cNvPr>
          <p:cNvCxnSpPr>
            <a:cxnSpLocks/>
          </p:cNvCxnSpPr>
          <p:nvPr/>
        </p:nvCxnSpPr>
        <p:spPr>
          <a:xfrm>
            <a:off x="9217668" y="518435"/>
            <a:ext cx="92075" cy="2315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69937C98-1757-C904-C78D-DFDC8EBBC852}"/>
              </a:ext>
            </a:extLst>
          </p:cNvPr>
          <p:cNvCxnSpPr>
            <a:cxnSpLocks/>
          </p:cNvCxnSpPr>
          <p:nvPr/>
        </p:nvCxnSpPr>
        <p:spPr>
          <a:xfrm>
            <a:off x="9334734" y="462986"/>
            <a:ext cx="92075" cy="2315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B4FF1F85-DF44-C75A-A046-3D1AA77AAFD6}"/>
              </a:ext>
            </a:extLst>
          </p:cNvPr>
          <p:cNvCxnSpPr>
            <a:cxnSpLocks/>
          </p:cNvCxnSpPr>
          <p:nvPr/>
        </p:nvCxnSpPr>
        <p:spPr>
          <a:xfrm>
            <a:off x="9465585" y="406512"/>
            <a:ext cx="92075" cy="2315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EDA771C8-1F8A-4A08-FD80-296390664553}"/>
              </a:ext>
            </a:extLst>
          </p:cNvPr>
          <p:cNvCxnSpPr>
            <a:cxnSpLocks/>
          </p:cNvCxnSpPr>
          <p:nvPr/>
        </p:nvCxnSpPr>
        <p:spPr>
          <a:xfrm flipV="1">
            <a:off x="7595711" y="1179512"/>
            <a:ext cx="262414" cy="1094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AAB0E1B7-FFC1-D7C0-2E29-25B506271A6E}"/>
              </a:ext>
            </a:extLst>
          </p:cNvPr>
          <p:cNvCxnSpPr>
            <a:cxnSpLocks/>
          </p:cNvCxnSpPr>
          <p:nvPr/>
        </p:nvCxnSpPr>
        <p:spPr>
          <a:xfrm flipV="1">
            <a:off x="7647247" y="1303272"/>
            <a:ext cx="262414" cy="1094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64DE2EF8-D96F-CC0E-717D-F8CFD4A6CEA5}"/>
              </a:ext>
            </a:extLst>
          </p:cNvPr>
          <p:cNvCxnSpPr>
            <a:cxnSpLocks/>
          </p:cNvCxnSpPr>
          <p:nvPr/>
        </p:nvCxnSpPr>
        <p:spPr>
          <a:xfrm flipV="1">
            <a:off x="7700486" y="1431198"/>
            <a:ext cx="262414" cy="1094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F0D2BF43-F218-4216-C77F-BAEFB8AF609D}"/>
              </a:ext>
            </a:extLst>
          </p:cNvPr>
          <p:cNvCxnSpPr>
            <a:cxnSpLocks/>
          </p:cNvCxnSpPr>
          <p:nvPr/>
        </p:nvCxnSpPr>
        <p:spPr>
          <a:xfrm flipV="1">
            <a:off x="8103925" y="396541"/>
            <a:ext cx="1486612" cy="612779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FD8A2C2E-8222-27D4-D1A3-9DC352D19E18}"/>
              </a:ext>
            </a:extLst>
          </p:cNvPr>
          <p:cNvCxnSpPr>
            <a:cxnSpLocks/>
          </p:cNvCxnSpPr>
          <p:nvPr/>
        </p:nvCxnSpPr>
        <p:spPr>
          <a:xfrm flipV="1">
            <a:off x="7749431" y="1572360"/>
            <a:ext cx="249138" cy="984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00484C9C-BD75-121D-FB94-EC690E970627}"/>
              </a:ext>
            </a:extLst>
          </p:cNvPr>
          <p:cNvCxnSpPr>
            <a:cxnSpLocks/>
          </p:cNvCxnSpPr>
          <p:nvPr/>
        </p:nvCxnSpPr>
        <p:spPr>
          <a:xfrm flipH="1" flipV="1">
            <a:off x="7600401" y="1171718"/>
            <a:ext cx="231292" cy="541596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4E5C49E6-65BC-4AB6-7831-FCEA55101965}"/>
              </a:ext>
            </a:extLst>
          </p:cNvPr>
          <p:cNvGrpSpPr/>
          <p:nvPr/>
        </p:nvGrpSpPr>
        <p:grpSpPr>
          <a:xfrm rot="16446367">
            <a:off x="7816406" y="1490691"/>
            <a:ext cx="124607" cy="97465"/>
            <a:chOff x="5305246" y="481249"/>
            <a:chExt cx="497154" cy="483389"/>
          </a:xfrm>
        </p:grpSpPr>
        <p:sp>
          <p:nvSpPr>
            <p:cNvPr id="69" name="楕円 68">
              <a:extLst>
                <a:ext uri="{FF2B5EF4-FFF2-40B4-BE49-F238E27FC236}">
                  <a16:creationId xmlns:a16="http://schemas.microsoft.com/office/drawing/2014/main" id="{98A340C4-80D3-3D0B-2B98-1BCBC3172EC5}"/>
                </a:ext>
              </a:extLst>
            </p:cNvPr>
            <p:cNvSpPr/>
            <p:nvPr/>
          </p:nvSpPr>
          <p:spPr>
            <a:xfrm>
              <a:off x="5416550" y="643494"/>
              <a:ext cx="279400" cy="32114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楕円 69">
              <a:extLst>
                <a:ext uri="{FF2B5EF4-FFF2-40B4-BE49-F238E27FC236}">
                  <a16:creationId xmlns:a16="http://schemas.microsoft.com/office/drawing/2014/main" id="{09F99B87-C391-EBAB-257E-3FE815F2C7AC}"/>
                </a:ext>
              </a:extLst>
            </p:cNvPr>
            <p:cNvSpPr/>
            <p:nvPr/>
          </p:nvSpPr>
          <p:spPr>
            <a:xfrm>
              <a:off x="5305246" y="481249"/>
              <a:ext cx="139700" cy="1691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56E8E719-EC6F-FB17-CA6D-0AD9C69A7F3D}"/>
                </a:ext>
              </a:extLst>
            </p:cNvPr>
            <p:cNvCxnSpPr>
              <a:cxnSpLocks/>
            </p:cNvCxnSpPr>
            <p:nvPr/>
          </p:nvCxnSpPr>
          <p:spPr>
            <a:xfrm>
              <a:off x="5319713" y="531658"/>
              <a:ext cx="110767" cy="21048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892707A3-D937-7668-EF90-8661DBFAD8C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91157" y="766611"/>
              <a:ext cx="111243" cy="4043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D7D77B62-2DC0-B4C6-B466-9341C14AA08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6550" y="662044"/>
              <a:ext cx="209069" cy="12756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フリーフォーム: 図形 83">
            <a:extLst>
              <a:ext uri="{FF2B5EF4-FFF2-40B4-BE49-F238E27FC236}">
                <a16:creationId xmlns:a16="http://schemas.microsoft.com/office/drawing/2014/main" id="{54B19A94-E372-FBDA-C8A0-D26811605506}"/>
              </a:ext>
            </a:extLst>
          </p:cNvPr>
          <p:cNvSpPr/>
          <p:nvPr/>
        </p:nvSpPr>
        <p:spPr>
          <a:xfrm>
            <a:off x="8055769" y="276225"/>
            <a:ext cx="1845469" cy="692944"/>
          </a:xfrm>
          <a:custGeom>
            <a:avLst/>
            <a:gdLst>
              <a:gd name="connsiteX0" fmla="*/ 1845469 w 1845469"/>
              <a:gd name="connsiteY0" fmla="*/ 600075 h 692944"/>
              <a:gd name="connsiteX1" fmla="*/ 1845469 w 1845469"/>
              <a:gd name="connsiteY1" fmla="*/ 600075 h 692944"/>
              <a:gd name="connsiteX2" fmla="*/ 1814512 w 1845469"/>
              <a:gd name="connsiteY2" fmla="*/ 535781 h 692944"/>
              <a:gd name="connsiteX3" fmla="*/ 1521619 w 1845469"/>
              <a:gd name="connsiteY3" fmla="*/ 76200 h 692944"/>
              <a:gd name="connsiteX4" fmla="*/ 33337 w 1845469"/>
              <a:gd name="connsiteY4" fmla="*/ 692944 h 692944"/>
              <a:gd name="connsiteX5" fmla="*/ 0 w 1845469"/>
              <a:gd name="connsiteY5" fmla="*/ 595313 h 692944"/>
              <a:gd name="connsiteX6" fmla="*/ 1512094 w 1845469"/>
              <a:gd name="connsiteY6" fmla="*/ 0 h 692944"/>
              <a:gd name="connsiteX7" fmla="*/ 1845469 w 1845469"/>
              <a:gd name="connsiteY7" fmla="*/ 600075 h 692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5469" h="692944">
                <a:moveTo>
                  <a:pt x="1845469" y="600075"/>
                </a:moveTo>
                <a:lnTo>
                  <a:pt x="1845469" y="600075"/>
                </a:lnTo>
                <a:lnTo>
                  <a:pt x="1814512" y="535781"/>
                </a:lnTo>
                <a:lnTo>
                  <a:pt x="1521619" y="76200"/>
                </a:lnTo>
                <a:lnTo>
                  <a:pt x="33337" y="692944"/>
                </a:lnTo>
                <a:lnTo>
                  <a:pt x="0" y="595313"/>
                </a:lnTo>
                <a:lnTo>
                  <a:pt x="1512094" y="0"/>
                </a:lnTo>
                <a:lnTo>
                  <a:pt x="1845469" y="600075"/>
                </a:lnTo>
                <a:close/>
              </a:path>
            </a:pathLst>
          </a:custGeom>
          <a:solidFill>
            <a:srgbClr val="00FF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B6A35ED6-D54A-74FD-82DF-6EE55C8EDA25}"/>
              </a:ext>
            </a:extLst>
          </p:cNvPr>
          <p:cNvCxnSpPr>
            <a:cxnSpLocks/>
          </p:cNvCxnSpPr>
          <p:nvPr/>
        </p:nvCxnSpPr>
        <p:spPr>
          <a:xfrm flipV="1">
            <a:off x="7531903" y="1057760"/>
            <a:ext cx="262414" cy="1094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07875278-4BF7-B22E-C81A-42DED2EDEA48}"/>
              </a:ext>
            </a:extLst>
          </p:cNvPr>
          <p:cNvCxnSpPr>
            <a:cxnSpLocks/>
          </p:cNvCxnSpPr>
          <p:nvPr/>
        </p:nvCxnSpPr>
        <p:spPr>
          <a:xfrm flipV="1">
            <a:off x="7768405" y="904323"/>
            <a:ext cx="290595" cy="1172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9EE6B72E-2D3B-13C4-CBA4-BDCBEFC34371}"/>
              </a:ext>
            </a:extLst>
          </p:cNvPr>
          <p:cNvCxnSpPr>
            <a:cxnSpLocks/>
          </p:cNvCxnSpPr>
          <p:nvPr/>
        </p:nvCxnSpPr>
        <p:spPr>
          <a:xfrm>
            <a:off x="7776073" y="1022326"/>
            <a:ext cx="15863" cy="381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1FC45B40-4104-DCF7-CD3D-1D546FF9495C}"/>
              </a:ext>
            </a:extLst>
          </p:cNvPr>
          <p:cNvCxnSpPr/>
          <p:nvPr/>
        </p:nvCxnSpPr>
        <p:spPr>
          <a:xfrm flipH="1">
            <a:off x="9504764" y="383938"/>
            <a:ext cx="46223" cy="1206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620F96A0-A570-999A-AE3C-06AEB3A0F0DC}"/>
              </a:ext>
            </a:extLst>
          </p:cNvPr>
          <p:cNvCxnSpPr>
            <a:cxnSpLocks/>
          </p:cNvCxnSpPr>
          <p:nvPr/>
        </p:nvCxnSpPr>
        <p:spPr>
          <a:xfrm flipH="1">
            <a:off x="9534996" y="410210"/>
            <a:ext cx="50465" cy="1376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B9E4A8A3-54F3-A0B9-370B-16AF51066FA4}"/>
              </a:ext>
            </a:extLst>
          </p:cNvPr>
          <p:cNvCxnSpPr>
            <a:cxnSpLocks/>
          </p:cNvCxnSpPr>
          <p:nvPr/>
        </p:nvCxnSpPr>
        <p:spPr>
          <a:xfrm flipH="1">
            <a:off x="9552148" y="439384"/>
            <a:ext cx="63380" cy="1763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4951098A-1848-CCBF-AB6F-D40E32711289}"/>
              </a:ext>
            </a:extLst>
          </p:cNvPr>
          <p:cNvCxnSpPr>
            <a:cxnSpLocks/>
          </p:cNvCxnSpPr>
          <p:nvPr/>
        </p:nvCxnSpPr>
        <p:spPr>
          <a:xfrm flipH="1">
            <a:off x="9594514" y="485430"/>
            <a:ext cx="59537" cy="159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>
            <a:extLst>
              <a:ext uri="{FF2B5EF4-FFF2-40B4-BE49-F238E27FC236}">
                <a16:creationId xmlns:a16="http://schemas.microsoft.com/office/drawing/2014/main" id="{41F94A7E-B6C7-A653-8FC0-292C432BC76C}"/>
              </a:ext>
            </a:extLst>
          </p:cNvPr>
          <p:cNvCxnSpPr>
            <a:cxnSpLocks/>
          </p:cNvCxnSpPr>
          <p:nvPr/>
        </p:nvCxnSpPr>
        <p:spPr>
          <a:xfrm flipH="1">
            <a:off x="9651485" y="529251"/>
            <a:ext cx="29768" cy="82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DB969F80-19FD-5BD7-A4D0-75E7CAD2DEE6}"/>
              </a:ext>
            </a:extLst>
          </p:cNvPr>
          <p:cNvCxnSpPr>
            <a:cxnSpLocks/>
          </p:cNvCxnSpPr>
          <p:nvPr/>
        </p:nvCxnSpPr>
        <p:spPr>
          <a:xfrm>
            <a:off x="9511622" y="398737"/>
            <a:ext cx="97910" cy="26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>
            <a:extLst>
              <a:ext uri="{FF2B5EF4-FFF2-40B4-BE49-F238E27FC236}">
                <a16:creationId xmlns:a16="http://schemas.microsoft.com/office/drawing/2014/main" id="{684CBBE6-4AA2-7858-841F-182E4050446E}"/>
              </a:ext>
            </a:extLst>
          </p:cNvPr>
          <p:cNvCxnSpPr>
            <a:cxnSpLocks/>
          </p:cNvCxnSpPr>
          <p:nvPr/>
        </p:nvCxnSpPr>
        <p:spPr>
          <a:xfrm>
            <a:off x="9503137" y="432624"/>
            <a:ext cx="148348" cy="390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>
            <a:extLst>
              <a:ext uri="{FF2B5EF4-FFF2-40B4-BE49-F238E27FC236}">
                <a16:creationId xmlns:a16="http://schemas.microsoft.com/office/drawing/2014/main" id="{66BC05C8-1A45-6B62-DC86-02C00EA5F207}"/>
              </a:ext>
            </a:extLst>
          </p:cNvPr>
          <p:cNvCxnSpPr>
            <a:cxnSpLocks/>
          </p:cNvCxnSpPr>
          <p:nvPr/>
        </p:nvCxnSpPr>
        <p:spPr>
          <a:xfrm>
            <a:off x="9497087" y="481886"/>
            <a:ext cx="169282" cy="424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>
            <a:extLst>
              <a:ext uri="{FF2B5EF4-FFF2-40B4-BE49-F238E27FC236}">
                <a16:creationId xmlns:a16="http://schemas.microsoft.com/office/drawing/2014/main" id="{E73E7788-EC38-DC03-C3F7-64707F170898}"/>
              </a:ext>
            </a:extLst>
          </p:cNvPr>
          <p:cNvCxnSpPr>
            <a:cxnSpLocks/>
          </p:cNvCxnSpPr>
          <p:nvPr/>
        </p:nvCxnSpPr>
        <p:spPr>
          <a:xfrm>
            <a:off x="9515394" y="524704"/>
            <a:ext cx="169282" cy="424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>
            <a:extLst>
              <a:ext uri="{FF2B5EF4-FFF2-40B4-BE49-F238E27FC236}">
                <a16:creationId xmlns:a16="http://schemas.microsoft.com/office/drawing/2014/main" id="{EAAFB9A6-152F-8C20-8D91-ECF2E9A7B441}"/>
              </a:ext>
            </a:extLst>
          </p:cNvPr>
          <p:cNvCxnSpPr>
            <a:cxnSpLocks/>
          </p:cNvCxnSpPr>
          <p:nvPr/>
        </p:nvCxnSpPr>
        <p:spPr>
          <a:xfrm>
            <a:off x="9533165" y="571632"/>
            <a:ext cx="128081" cy="340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2C829048-DE26-155A-CF89-06C8CF06D717}"/>
              </a:ext>
            </a:extLst>
          </p:cNvPr>
          <p:cNvGrpSpPr/>
          <p:nvPr/>
        </p:nvGrpSpPr>
        <p:grpSpPr>
          <a:xfrm rot="20318535">
            <a:off x="8021328" y="730401"/>
            <a:ext cx="375195" cy="57178"/>
            <a:chOff x="7941242" y="200162"/>
            <a:chExt cx="749923" cy="270878"/>
          </a:xfrm>
        </p:grpSpPr>
        <p:sp>
          <p:nvSpPr>
            <p:cNvPr id="116" name="楕円 115">
              <a:extLst>
                <a:ext uri="{FF2B5EF4-FFF2-40B4-BE49-F238E27FC236}">
                  <a16:creationId xmlns:a16="http://schemas.microsoft.com/office/drawing/2014/main" id="{14CD7682-15B5-6496-F196-58B9429BFFAA}"/>
                </a:ext>
              </a:extLst>
            </p:cNvPr>
            <p:cNvSpPr/>
            <p:nvPr/>
          </p:nvSpPr>
          <p:spPr>
            <a:xfrm>
              <a:off x="7941242" y="202459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楕円 120">
              <a:extLst>
                <a:ext uri="{FF2B5EF4-FFF2-40B4-BE49-F238E27FC236}">
                  <a16:creationId xmlns:a16="http://schemas.microsoft.com/office/drawing/2014/main" id="{D888010C-6516-1C03-BED5-798233B0AB04}"/>
                </a:ext>
              </a:extLst>
            </p:cNvPr>
            <p:cNvSpPr/>
            <p:nvPr/>
          </p:nvSpPr>
          <p:spPr>
            <a:xfrm>
              <a:off x="8042977" y="203749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楕円 121">
              <a:extLst>
                <a:ext uri="{FF2B5EF4-FFF2-40B4-BE49-F238E27FC236}">
                  <a16:creationId xmlns:a16="http://schemas.microsoft.com/office/drawing/2014/main" id="{8DEDB6A1-BCED-BF92-E375-5218CF963382}"/>
                </a:ext>
              </a:extLst>
            </p:cNvPr>
            <p:cNvSpPr/>
            <p:nvPr/>
          </p:nvSpPr>
          <p:spPr>
            <a:xfrm>
              <a:off x="8157504" y="200162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楕円 122">
              <a:extLst>
                <a:ext uri="{FF2B5EF4-FFF2-40B4-BE49-F238E27FC236}">
                  <a16:creationId xmlns:a16="http://schemas.microsoft.com/office/drawing/2014/main" id="{8F72812E-5D67-3529-C4B5-DD7189B403E1}"/>
                </a:ext>
              </a:extLst>
            </p:cNvPr>
            <p:cNvSpPr/>
            <p:nvPr/>
          </p:nvSpPr>
          <p:spPr>
            <a:xfrm>
              <a:off x="8262369" y="205838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楕円 123">
              <a:extLst>
                <a:ext uri="{FF2B5EF4-FFF2-40B4-BE49-F238E27FC236}">
                  <a16:creationId xmlns:a16="http://schemas.microsoft.com/office/drawing/2014/main" id="{79132810-B253-957B-43CF-59004791C939}"/>
                </a:ext>
              </a:extLst>
            </p:cNvPr>
            <p:cNvSpPr/>
            <p:nvPr/>
          </p:nvSpPr>
          <p:spPr>
            <a:xfrm>
              <a:off x="8372447" y="200162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楕円 124">
              <a:extLst>
                <a:ext uri="{FF2B5EF4-FFF2-40B4-BE49-F238E27FC236}">
                  <a16:creationId xmlns:a16="http://schemas.microsoft.com/office/drawing/2014/main" id="{8368867F-DDB3-031B-793D-B564E24B6CFC}"/>
                </a:ext>
              </a:extLst>
            </p:cNvPr>
            <p:cNvSpPr/>
            <p:nvPr/>
          </p:nvSpPr>
          <p:spPr>
            <a:xfrm>
              <a:off x="8478631" y="208216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B47093D0-5EF6-DF85-DD5E-52B608A8DD1F}"/>
              </a:ext>
            </a:extLst>
          </p:cNvPr>
          <p:cNvGrpSpPr/>
          <p:nvPr/>
        </p:nvGrpSpPr>
        <p:grpSpPr>
          <a:xfrm rot="20318535">
            <a:off x="8323516" y="607273"/>
            <a:ext cx="375195" cy="57178"/>
            <a:chOff x="7941242" y="200162"/>
            <a:chExt cx="749923" cy="270878"/>
          </a:xfrm>
        </p:grpSpPr>
        <p:sp>
          <p:nvSpPr>
            <p:cNvPr id="128" name="楕円 127">
              <a:extLst>
                <a:ext uri="{FF2B5EF4-FFF2-40B4-BE49-F238E27FC236}">
                  <a16:creationId xmlns:a16="http://schemas.microsoft.com/office/drawing/2014/main" id="{384B143A-1EC3-0B8B-98DC-4859BD03CAFF}"/>
                </a:ext>
              </a:extLst>
            </p:cNvPr>
            <p:cNvSpPr/>
            <p:nvPr/>
          </p:nvSpPr>
          <p:spPr>
            <a:xfrm>
              <a:off x="7941242" y="202459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楕円 128">
              <a:extLst>
                <a:ext uri="{FF2B5EF4-FFF2-40B4-BE49-F238E27FC236}">
                  <a16:creationId xmlns:a16="http://schemas.microsoft.com/office/drawing/2014/main" id="{FD34C955-7460-D5F9-C309-3122E3FEF36D}"/>
                </a:ext>
              </a:extLst>
            </p:cNvPr>
            <p:cNvSpPr/>
            <p:nvPr/>
          </p:nvSpPr>
          <p:spPr>
            <a:xfrm>
              <a:off x="8042977" y="203749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楕円 129">
              <a:extLst>
                <a:ext uri="{FF2B5EF4-FFF2-40B4-BE49-F238E27FC236}">
                  <a16:creationId xmlns:a16="http://schemas.microsoft.com/office/drawing/2014/main" id="{2F6231CD-95EE-8C2C-C285-E03596991F4B}"/>
                </a:ext>
              </a:extLst>
            </p:cNvPr>
            <p:cNvSpPr/>
            <p:nvPr/>
          </p:nvSpPr>
          <p:spPr>
            <a:xfrm>
              <a:off x="8157504" y="200162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楕円 130">
              <a:extLst>
                <a:ext uri="{FF2B5EF4-FFF2-40B4-BE49-F238E27FC236}">
                  <a16:creationId xmlns:a16="http://schemas.microsoft.com/office/drawing/2014/main" id="{BD583D03-B824-BD2E-0C9C-0EE516AD9EAC}"/>
                </a:ext>
              </a:extLst>
            </p:cNvPr>
            <p:cNvSpPr/>
            <p:nvPr/>
          </p:nvSpPr>
          <p:spPr>
            <a:xfrm>
              <a:off x="8262369" y="205838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楕円 131">
              <a:extLst>
                <a:ext uri="{FF2B5EF4-FFF2-40B4-BE49-F238E27FC236}">
                  <a16:creationId xmlns:a16="http://schemas.microsoft.com/office/drawing/2014/main" id="{D22A3AAE-5E0F-D6EC-ABF0-17F92FA40233}"/>
                </a:ext>
              </a:extLst>
            </p:cNvPr>
            <p:cNvSpPr/>
            <p:nvPr/>
          </p:nvSpPr>
          <p:spPr>
            <a:xfrm>
              <a:off x="8372447" y="200162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楕円 132">
              <a:extLst>
                <a:ext uri="{FF2B5EF4-FFF2-40B4-BE49-F238E27FC236}">
                  <a16:creationId xmlns:a16="http://schemas.microsoft.com/office/drawing/2014/main" id="{FFFDBAEB-869A-7357-E696-AA10847DC405}"/>
                </a:ext>
              </a:extLst>
            </p:cNvPr>
            <p:cNvSpPr/>
            <p:nvPr/>
          </p:nvSpPr>
          <p:spPr>
            <a:xfrm>
              <a:off x="8478631" y="208216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4535AE2D-9D3E-9B0E-5290-79C4C7535C29}"/>
              </a:ext>
            </a:extLst>
          </p:cNvPr>
          <p:cNvGrpSpPr/>
          <p:nvPr/>
        </p:nvGrpSpPr>
        <p:grpSpPr>
          <a:xfrm rot="20318535">
            <a:off x="8626886" y="491130"/>
            <a:ext cx="375195" cy="57178"/>
            <a:chOff x="7941242" y="200162"/>
            <a:chExt cx="749923" cy="270878"/>
          </a:xfrm>
        </p:grpSpPr>
        <p:sp>
          <p:nvSpPr>
            <p:cNvPr id="135" name="楕円 134">
              <a:extLst>
                <a:ext uri="{FF2B5EF4-FFF2-40B4-BE49-F238E27FC236}">
                  <a16:creationId xmlns:a16="http://schemas.microsoft.com/office/drawing/2014/main" id="{33AEF0C4-D55F-153E-E88A-B1879EFEAFC1}"/>
                </a:ext>
              </a:extLst>
            </p:cNvPr>
            <p:cNvSpPr/>
            <p:nvPr/>
          </p:nvSpPr>
          <p:spPr>
            <a:xfrm>
              <a:off x="7941242" y="202459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楕円 135">
              <a:extLst>
                <a:ext uri="{FF2B5EF4-FFF2-40B4-BE49-F238E27FC236}">
                  <a16:creationId xmlns:a16="http://schemas.microsoft.com/office/drawing/2014/main" id="{2682759D-9706-405A-D66C-39DC4723A15A}"/>
                </a:ext>
              </a:extLst>
            </p:cNvPr>
            <p:cNvSpPr/>
            <p:nvPr/>
          </p:nvSpPr>
          <p:spPr>
            <a:xfrm>
              <a:off x="8042977" y="203749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楕円 136">
              <a:extLst>
                <a:ext uri="{FF2B5EF4-FFF2-40B4-BE49-F238E27FC236}">
                  <a16:creationId xmlns:a16="http://schemas.microsoft.com/office/drawing/2014/main" id="{B9A6961C-185F-47C7-C843-E3F425EABF1F}"/>
                </a:ext>
              </a:extLst>
            </p:cNvPr>
            <p:cNvSpPr/>
            <p:nvPr/>
          </p:nvSpPr>
          <p:spPr>
            <a:xfrm>
              <a:off x="8157504" y="200162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楕円 137">
              <a:extLst>
                <a:ext uri="{FF2B5EF4-FFF2-40B4-BE49-F238E27FC236}">
                  <a16:creationId xmlns:a16="http://schemas.microsoft.com/office/drawing/2014/main" id="{C6564B0E-05C3-98E8-9C13-E4B522B25748}"/>
                </a:ext>
              </a:extLst>
            </p:cNvPr>
            <p:cNvSpPr/>
            <p:nvPr/>
          </p:nvSpPr>
          <p:spPr>
            <a:xfrm>
              <a:off x="8262369" y="205838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楕円 138">
              <a:extLst>
                <a:ext uri="{FF2B5EF4-FFF2-40B4-BE49-F238E27FC236}">
                  <a16:creationId xmlns:a16="http://schemas.microsoft.com/office/drawing/2014/main" id="{4A8D651F-62BD-AFB8-1B6B-3D646C124450}"/>
                </a:ext>
              </a:extLst>
            </p:cNvPr>
            <p:cNvSpPr/>
            <p:nvPr/>
          </p:nvSpPr>
          <p:spPr>
            <a:xfrm>
              <a:off x="8372447" y="200162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楕円 139">
              <a:extLst>
                <a:ext uri="{FF2B5EF4-FFF2-40B4-BE49-F238E27FC236}">
                  <a16:creationId xmlns:a16="http://schemas.microsoft.com/office/drawing/2014/main" id="{A55656E9-825E-A33D-6C5B-738B589E5319}"/>
                </a:ext>
              </a:extLst>
            </p:cNvPr>
            <p:cNvSpPr/>
            <p:nvPr/>
          </p:nvSpPr>
          <p:spPr>
            <a:xfrm>
              <a:off x="8478631" y="208216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1" name="グループ化 140">
            <a:extLst>
              <a:ext uri="{FF2B5EF4-FFF2-40B4-BE49-F238E27FC236}">
                <a16:creationId xmlns:a16="http://schemas.microsoft.com/office/drawing/2014/main" id="{CD63656D-2578-60F0-FB35-71E8FEDE478B}"/>
              </a:ext>
            </a:extLst>
          </p:cNvPr>
          <p:cNvGrpSpPr/>
          <p:nvPr/>
        </p:nvGrpSpPr>
        <p:grpSpPr>
          <a:xfrm rot="20318535">
            <a:off x="8929694" y="367004"/>
            <a:ext cx="375195" cy="57178"/>
            <a:chOff x="7941242" y="200162"/>
            <a:chExt cx="749923" cy="270878"/>
          </a:xfrm>
        </p:grpSpPr>
        <p:sp>
          <p:nvSpPr>
            <p:cNvPr id="142" name="楕円 141">
              <a:extLst>
                <a:ext uri="{FF2B5EF4-FFF2-40B4-BE49-F238E27FC236}">
                  <a16:creationId xmlns:a16="http://schemas.microsoft.com/office/drawing/2014/main" id="{3036A5C5-E4AA-1818-791A-92A28E988BA6}"/>
                </a:ext>
              </a:extLst>
            </p:cNvPr>
            <p:cNvSpPr/>
            <p:nvPr/>
          </p:nvSpPr>
          <p:spPr>
            <a:xfrm>
              <a:off x="7941242" y="202459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楕円 142">
              <a:extLst>
                <a:ext uri="{FF2B5EF4-FFF2-40B4-BE49-F238E27FC236}">
                  <a16:creationId xmlns:a16="http://schemas.microsoft.com/office/drawing/2014/main" id="{B9E6F8ED-A0F6-7F96-D523-5C5DEB4D141B}"/>
                </a:ext>
              </a:extLst>
            </p:cNvPr>
            <p:cNvSpPr/>
            <p:nvPr/>
          </p:nvSpPr>
          <p:spPr>
            <a:xfrm>
              <a:off x="8042977" y="203749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楕円 143">
              <a:extLst>
                <a:ext uri="{FF2B5EF4-FFF2-40B4-BE49-F238E27FC236}">
                  <a16:creationId xmlns:a16="http://schemas.microsoft.com/office/drawing/2014/main" id="{9473900E-CF3E-A794-9C78-D51C3425FE80}"/>
                </a:ext>
              </a:extLst>
            </p:cNvPr>
            <p:cNvSpPr/>
            <p:nvPr/>
          </p:nvSpPr>
          <p:spPr>
            <a:xfrm>
              <a:off x="8157504" y="200162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楕円 144">
              <a:extLst>
                <a:ext uri="{FF2B5EF4-FFF2-40B4-BE49-F238E27FC236}">
                  <a16:creationId xmlns:a16="http://schemas.microsoft.com/office/drawing/2014/main" id="{758A7351-823C-F0A0-FDF0-5A4309CB926E}"/>
                </a:ext>
              </a:extLst>
            </p:cNvPr>
            <p:cNvSpPr/>
            <p:nvPr/>
          </p:nvSpPr>
          <p:spPr>
            <a:xfrm>
              <a:off x="8262369" y="205838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楕円 145">
              <a:extLst>
                <a:ext uri="{FF2B5EF4-FFF2-40B4-BE49-F238E27FC236}">
                  <a16:creationId xmlns:a16="http://schemas.microsoft.com/office/drawing/2014/main" id="{A52ADCCF-22C5-B7B8-D85F-59FF988B9EAF}"/>
                </a:ext>
              </a:extLst>
            </p:cNvPr>
            <p:cNvSpPr/>
            <p:nvPr/>
          </p:nvSpPr>
          <p:spPr>
            <a:xfrm>
              <a:off x="8372447" y="200162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楕円 146">
              <a:extLst>
                <a:ext uri="{FF2B5EF4-FFF2-40B4-BE49-F238E27FC236}">
                  <a16:creationId xmlns:a16="http://schemas.microsoft.com/office/drawing/2014/main" id="{44668B67-4731-25E0-9664-F48354C42853}"/>
                </a:ext>
              </a:extLst>
            </p:cNvPr>
            <p:cNvSpPr/>
            <p:nvPr/>
          </p:nvSpPr>
          <p:spPr>
            <a:xfrm>
              <a:off x="8478631" y="208216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8" name="グループ化 147">
            <a:extLst>
              <a:ext uri="{FF2B5EF4-FFF2-40B4-BE49-F238E27FC236}">
                <a16:creationId xmlns:a16="http://schemas.microsoft.com/office/drawing/2014/main" id="{BA3A739C-EA0C-69AC-EF4D-276A215D584B}"/>
              </a:ext>
            </a:extLst>
          </p:cNvPr>
          <p:cNvGrpSpPr/>
          <p:nvPr/>
        </p:nvGrpSpPr>
        <p:grpSpPr>
          <a:xfrm rot="20318535">
            <a:off x="9240327" y="241655"/>
            <a:ext cx="375195" cy="57178"/>
            <a:chOff x="7941242" y="200162"/>
            <a:chExt cx="749923" cy="270878"/>
          </a:xfrm>
        </p:grpSpPr>
        <p:sp>
          <p:nvSpPr>
            <p:cNvPr id="149" name="楕円 148">
              <a:extLst>
                <a:ext uri="{FF2B5EF4-FFF2-40B4-BE49-F238E27FC236}">
                  <a16:creationId xmlns:a16="http://schemas.microsoft.com/office/drawing/2014/main" id="{02730917-5712-2EB7-A8EA-7534C27D03AC}"/>
                </a:ext>
              </a:extLst>
            </p:cNvPr>
            <p:cNvSpPr/>
            <p:nvPr/>
          </p:nvSpPr>
          <p:spPr>
            <a:xfrm>
              <a:off x="7941242" y="202459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楕円 149">
              <a:extLst>
                <a:ext uri="{FF2B5EF4-FFF2-40B4-BE49-F238E27FC236}">
                  <a16:creationId xmlns:a16="http://schemas.microsoft.com/office/drawing/2014/main" id="{4438FF81-10C1-4CD0-9641-53ABD00F93BA}"/>
                </a:ext>
              </a:extLst>
            </p:cNvPr>
            <p:cNvSpPr/>
            <p:nvPr/>
          </p:nvSpPr>
          <p:spPr>
            <a:xfrm>
              <a:off x="8042977" y="203749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楕円 150">
              <a:extLst>
                <a:ext uri="{FF2B5EF4-FFF2-40B4-BE49-F238E27FC236}">
                  <a16:creationId xmlns:a16="http://schemas.microsoft.com/office/drawing/2014/main" id="{DBE793BD-49E7-600A-24EA-D4267EB81975}"/>
                </a:ext>
              </a:extLst>
            </p:cNvPr>
            <p:cNvSpPr/>
            <p:nvPr/>
          </p:nvSpPr>
          <p:spPr>
            <a:xfrm>
              <a:off x="8157504" y="200162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楕円 151">
              <a:extLst>
                <a:ext uri="{FF2B5EF4-FFF2-40B4-BE49-F238E27FC236}">
                  <a16:creationId xmlns:a16="http://schemas.microsoft.com/office/drawing/2014/main" id="{E257B336-4872-55B4-6E05-B190047A14EC}"/>
                </a:ext>
              </a:extLst>
            </p:cNvPr>
            <p:cNvSpPr/>
            <p:nvPr/>
          </p:nvSpPr>
          <p:spPr>
            <a:xfrm>
              <a:off x="8262369" y="205838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楕円 152">
              <a:extLst>
                <a:ext uri="{FF2B5EF4-FFF2-40B4-BE49-F238E27FC236}">
                  <a16:creationId xmlns:a16="http://schemas.microsoft.com/office/drawing/2014/main" id="{6F059254-DE30-CDA2-9727-473546B621A2}"/>
                </a:ext>
              </a:extLst>
            </p:cNvPr>
            <p:cNvSpPr/>
            <p:nvPr/>
          </p:nvSpPr>
          <p:spPr>
            <a:xfrm>
              <a:off x="8372447" y="200162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楕円 153">
              <a:extLst>
                <a:ext uri="{FF2B5EF4-FFF2-40B4-BE49-F238E27FC236}">
                  <a16:creationId xmlns:a16="http://schemas.microsoft.com/office/drawing/2014/main" id="{296E57FA-4BC0-8C48-BFB6-1149AF5605F2}"/>
                </a:ext>
              </a:extLst>
            </p:cNvPr>
            <p:cNvSpPr/>
            <p:nvPr/>
          </p:nvSpPr>
          <p:spPr>
            <a:xfrm>
              <a:off x="8478631" y="208216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5" name="グループ化 154">
            <a:extLst>
              <a:ext uri="{FF2B5EF4-FFF2-40B4-BE49-F238E27FC236}">
                <a16:creationId xmlns:a16="http://schemas.microsoft.com/office/drawing/2014/main" id="{ABAA5590-339A-04AD-4602-B4A0B128855E}"/>
              </a:ext>
            </a:extLst>
          </p:cNvPr>
          <p:cNvGrpSpPr/>
          <p:nvPr/>
        </p:nvGrpSpPr>
        <p:grpSpPr>
          <a:xfrm rot="20318535">
            <a:off x="7514935" y="1047781"/>
            <a:ext cx="262292" cy="45719"/>
            <a:chOff x="7941242" y="200162"/>
            <a:chExt cx="749923" cy="270878"/>
          </a:xfrm>
        </p:grpSpPr>
        <p:sp>
          <p:nvSpPr>
            <p:cNvPr id="156" name="楕円 155">
              <a:extLst>
                <a:ext uri="{FF2B5EF4-FFF2-40B4-BE49-F238E27FC236}">
                  <a16:creationId xmlns:a16="http://schemas.microsoft.com/office/drawing/2014/main" id="{4D0EF386-95E4-033E-D6C8-9C5256FB784C}"/>
                </a:ext>
              </a:extLst>
            </p:cNvPr>
            <p:cNvSpPr/>
            <p:nvPr/>
          </p:nvSpPr>
          <p:spPr>
            <a:xfrm>
              <a:off x="7941242" y="202459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楕円 156">
              <a:extLst>
                <a:ext uri="{FF2B5EF4-FFF2-40B4-BE49-F238E27FC236}">
                  <a16:creationId xmlns:a16="http://schemas.microsoft.com/office/drawing/2014/main" id="{E7ECDA70-53FB-A7E7-D2B2-661E768C2121}"/>
                </a:ext>
              </a:extLst>
            </p:cNvPr>
            <p:cNvSpPr/>
            <p:nvPr/>
          </p:nvSpPr>
          <p:spPr>
            <a:xfrm>
              <a:off x="8042977" y="203749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楕円 157">
              <a:extLst>
                <a:ext uri="{FF2B5EF4-FFF2-40B4-BE49-F238E27FC236}">
                  <a16:creationId xmlns:a16="http://schemas.microsoft.com/office/drawing/2014/main" id="{3FE13CFA-605C-97B9-EAC8-027D32EFBD5F}"/>
                </a:ext>
              </a:extLst>
            </p:cNvPr>
            <p:cNvSpPr/>
            <p:nvPr/>
          </p:nvSpPr>
          <p:spPr>
            <a:xfrm>
              <a:off x="8157504" y="200162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楕円 158">
              <a:extLst>
                <a:ext uri="{FF2B5EF4-FFF2-40B4-BE49-F238E27FC236}">
                  <a16:creationId xmlns:a16="http://schemas.microsoft.com/office/drawing/2014/main" id="{6522564E-31CB-19F8-4EC6-CBF23CA3500E}"/>
                </a:ext>
              </a:extLst>
            </p:cNvPr>
            <p:cNvSpPr/>
            <p:nvPr/>
          </p:nvSpPr>
          <p:spPr>
            <a:xfrm>
              <a:off x="8262369" y="205838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楕円 159">
              <a:extLst>
                <a:ext uri="{FF2B5EF4-FFF2-40B4-BE49-F238E27FC236}">
                  <a16:creationId xmlns:a16="http://schemas.microsoft.com/office/drawing/2014/main" id="{1FE587F2-94C1-74A8-9237-915F0FAABAD6}"/>
                </a:ext>
              </a:extLst>
            </p:cNvPr>
            <p:cNvSpPr/>
            <p:nvPr/>
          </p:nvSpPr>
          <p:spPr>
            <a:xfrm>
              <a:off x="8372447" y="200162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楕円 160">
              <a:extLst>
                <a:ext uri="{FF2B5EF4-FFF2-40B4-BE49-F238E27FC236}">
                  <a16:creationId xmlns:a16="http://schemas.microsoft.com/office/drawing/2014/main" id="{8C9A9ACB-AF11-D0EB-0AFD-657FC61F8BD1}"/>
                </a:ext>
              </a:extLst>
            </p:cNvPr>
            <p:cNvSpPr/>
            <p:nvPr/>
          </p:nvSpPr>
          <p:spPr>
            <a:xfrm>
              <a:off x="8478631" y="208216"/>
              <a:ext cx="212534" cy="262824"/>
            </a:xfrm>
            <a:prstGeom prst="ellipse">
              <a:avLst/>
            </a:pr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70" name="フリーフォーム: 図形 169">
            <a:extLst>
              <a:ext uri="{FF2B5EF4-FFF2-40B4-BE49-F238E27FC236}">
                <a16:creationId xmlns:a16="http://schemas.microsoft.com/office/drawing/2014/main" id="{9347B019-A095-5D5D-2924-6ECE0FB2C5AA}"/>
              </a:ext>
            </a:extLst>
          </p:cNvPr>
          <p:cNvSpPr/>
          <p:nvPr/>
        </p:nvSpPr>
        <p:spPr>
          <a:xfrm>
            <a:off x="6153364" y="47625"/>
            <a:ext cx="1599987" cy="395288"/>
          </a:xfrm>
          <a:custGeom>
            <a:avLst/>
            <a:gdLst>
              <a:gd name="connsiteX0" fmla="*/ 0 w 1552575"/>
              <a:gd name="connsiteY0" fmla="*/ 0 h 395288"/>
              <a:gd name="connsiteX1" fmla="*/ 80963 w 1552575"/>
              <a:gd name="connsiteY1" fmla="*/ 395288 h 395288"/>
              <a:gd name="connsiteX2" fmla="*/ 981075 w 1552575"/>
              <a:gd name="connsiteY2" fmla="*/ 219075 h 395288"/>
              <a:gd name="connsiteX3" fmla="*/ 1014413 w 1552575"/>
              <a:gd name="connsiteY3" fmla="*/ 295275 h 395288"/>
              <a:gd name="connsiteX4" fmla="*/ 1552575 w 1552575"/>
              <a:gd name="connsiteY4" fmla="*/ 71438 h 395288"/>
              <a:gd name="connsiteX5" fmla="*/ 1519238 w 1552575"/>
              <a:gd name="connsiteY5" fmla="*/ 4763 h 395288"/>
              <a:gd name="connsiteX6" fmla="*/ 0 w 1552575"/>
              <a:gd name="connsiteY6" fmla="*/ 0 h 395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52575" h="395288">
                <a:moveTo>
                  <a:pt x="0" y="0"/>
                </a:moveTo>
                <a:lnTo>
                  <a:pt x="80963" y="395288"/>
                </a:lnTo>
                <a:lnTo>
                  <a:pt x="981075" y="219075"/>
                </a:lnTo>
                <a:lnTo>
                  <a:pt x="1014413" y="295275"/>
                </a:lnTo>
                <a:lnTo>
                  <a:pt x="1552575" y="71438"/>
                </a:lnTo>
                <a:lnTo>
                  <a:pt x="1519238" y="4763"/>
                </a:lnTo>
                <a:lnTo>
                  <a:pt x="0" y="0"/>
                </a:lnTo>
                <a:close/>
              </a:path>
            </a:pathLst>
          </a:custGeom>
          <a:solidFill>
            <a:srgbClr val="76717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フリーフォーム: 図形 171">
            <a:extLst>
              <a:ext uri="{FF2B5EF4-FFF2-40B4-BE49-F238E27FC236}">
                <a16:creationId xmlns:a16="http://schemas.microsoft.com/office/drawing/2014/main" id="{82FEDC2D-917E-B6E4-9577-2A3971E95CC5}"/>
              </a:ext>
            </a:extLst>
          </p:cNvPr>
          <p:cNvSpPr/>
          <p:nvPr/>
        </p:nvSpPr>
        <p:spPr>
          <a:xfrm>
            <a:off x="7195878" y="107950"/>
            <a:ext cx="826830" cy="980888"/>
          </a:xfrm>
          <a:custGeom>
            <a:avLst/>
            <a:gdLst>
              <a:gd name="connsiteX0" fmla="*/ 328613 w 842963"/>
              <a:gd name="connsiteY0" fmla="*/ 1002506 h 1002506"/>
              <a:gd name="connsiteX1" fmla="*/ 0 w 842963"/>
              <a:gd name="connsiteY1" fmla="*/ 200025 h 1002506"/>
              <a:gd name="connsiteX2" fmla="*/ 550069 w 842963"/>
              <a:gd name="connsiteY2" fmla="*/ 0 h 1002506"/>
              <a:gd name="connsiteX3" fmla="*/ 842963 w 842963"/>
              <a:gd name="connsiteY3" fmla="*/ 819150 h 1002506"/>
              <a:gd name="connsiteX4" fmla="*/ 328613 w 842963"/>
              <a:gd name="connsiteY4" fmla="*/ 1002506 h 1002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2963" h="1002506">
                <a:moveTo>
                  <a:pt x="328613" y="1002506"/>
                </a:moveTo>
                <a:lnTo>
                  <a:pt x="0" y="200025"/>
                </a:lnTo>
                <a:lnTo>
                  <a:pt x="550069" y="0"/>
                </a:lnTo>
                <a:lnTo>
                  <a:pt x="842963" y="819150"/>
                </a:lnTo>
                <a:lnTo>
                  <a:pt x="328613" y="1002506"/>
                </a:lnTo>
                <a:close/>
              </a:path>
            </a:pathLst>
          </a:custGeom>
          <a:solidFill>
            <a:srgbClr val="767171"/>
          </a:solidFill>
          <a:ln>
            <a:solidFill>
              <a:srgbClr val="76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1F12A0DF-1A51-1CF2-2EB4-53206D3AA8AB}"/>
              </a:ext>
            </a:extLst>
          </p:cNvPr>
          <p:cNvSpPr/>
          <p:nvPr/>
        </p:nvSpPr>
        <p:spPr>
          <a:xfrm rot="20207929">
            <a:off x="7811339" y="787513"/>
            <a:ext cx="125306" cy="210781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3" name="フリーフォーム: 図形 172">
            <a:extLst>
              <a:ext uri="{FF2B5EF4-FFF2-40B4-BE49-F238E27FC236}">
                <a16:creationId xmlns:a16="http://schemas.microsoft.com/office/drawing/2014/main" id="{62FC18C5-C5F3-2FE7-340B-6DA974460E67}"/>
              </a:ext>
            </a:extLst>
          </p:cNvPr>
          <p:cNvSpPr/>
          <p:nvPr/>
        </p:nvSpPr>
        <p:spPr>
          <a:xfrm>
            <a:off x="1485900" y="2819400"/>
            <a:ext cx="4810125" cy="3000375"/>
          </a:xfrm>
          <a:custGeom>
            <a:avLst/>
            <a:gdLst>
              <a:gd name="connsiteX0" fmla="*/ 4743450 w 4810125"/>
              <a:gd name="connsiteY0" fmla="*/ 1885950 h 3000375"/>
              <a:gd name="connsiteX1" fmla="*/ 4810125 w 4810125"/>
              <a:gd name="connsiteY1" fmla="*/ 1752600 h 3000375"/>
              <a:gd name="connsiteX2" fmla="*/ 4410075 w 4810125"/>
              <a:gd name="connsiteY2" fmla="*/ 971550 h 3000375"/>
              <a:gd name="connsiteX3" fmla="*/ 4181475 w 4810125"/>
              <a:gd name="connsiteY3" fmla="*/ 66675 h 3000375"/>
              <a:gd name="connsiteX4" fmla="*/ 4038600 w 4810125"/>
              <a:gd name="connsiteY4" fmla="*/ 0 h 3000375"/>
              <a:gd name="connsiteX5" fmla="*/ 276225 w 4810125"/>
              <a:gd name="connsiteY5" fmla="*/ 952500 h 3000375"/>
              <a:gd name="connsiteX6" fmla="*/ 342900 w 4810125"/>
              <a:gd name="connsiteY6" fmla="*/ 1771650 h 3000375"/>
              <a:gd name="connsiteX7" fmla="*/ 361950 w 4810125"/>
              <a:gd name="connsiteY7" fmla="*/ 1924050 h 3000375"/>
              <a:gd name="connsiteX8" fmla="*/ 381000 w 4810125"/>
              <a:gd name="connsiteY8" fmla="*/ 2019300 h 3000375"/>
              <a:gd name="connsiteX9" fmla="*/ 409575 w 4810125"/>
              <a:gd name="connsiteY9" fmla="*/ 2114550 h 3000375"/>
              <a:gd name="connsiteX10" fmla="*/ 438150 w 4810125"/>
              <a:gd name="connsiteY10" fmla="*/ 2181225 h 3000375"/>
              <a:gd name="connsiteX11" fmla="*/ 0 w 4810125"/>
              <a:gd name="connsiteY11" fmla="*/ 2276475 h 3000375"/>
              <a:gd name="connsiteX12" fmla="*/ 85725 w 4810125"/>
              <a:gd name="connsiteY12" fmla="*/ 2933700 h 3000375"/>
              <a:gd name="connsiteX13" fmla="*/ 1304925 w 4810125"/>
              <a:gd name="connsiteY13" fmla="*/ 2590800 h 3000375"/>
              <a:gd name="connsiteX14" fmla="*/ 2352675 w 4810125"/>
              <a:gd name="connsiteY14" fmla="*/ 2247900 h 3000375"/>
              <a:gd name="connsiteX15" fmla="*/ 2705100 w 4810125"/>
              <a:gd name="connsiteY15" fmla="*/ 3000375 h 3000375"/>
              <a:gd name="connsiteX16" fmla="*/ 4743450 w 4810125"/>
              <a:gd name="connsiteY16" fmla="*/ 1885950 h 3000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810125" h="3000375">
                <a:moveTo>
                  <a:pt x="4743450" y="1885950"/>
                </a:moveTo>
                <a:lnTo>
                  <a:pt x="4810125" y="1752600"/>
                </a:lnTo>
                <a:lnTo>
                  <a:pt x="4410075" y="971550"/>
                </a:lnTo>
                <a:lnTo>
                  <a:pt x="4181475" y="66675"/>
                </a:lnTo>
                <a:lnTo>
                  <a:pt x="4038600" y="0"/>
                </a:lnTo>
                <a:lnTo>
                  <a:pt x="276225" y="952500"/>
                </a:lnTo>
                <a:lnTo>
                  <a:pt x="342900" y="1771650"/>
                </a:lnTo>
                <a:lnTo>
                  <a:pt x="361950" y="1924050"/>
                </a:lnTo>
                <a:lnTo>
                  <a:pt x="381000" y="2019300"/>
                </a:lnTo>
                <a:lnTo>
                  <a:pt x="409575" y="2114550"/>
                </a:lnTo>
                <a:lnTo>
                  <a:pt x="438150" y="2181225"/>
                </a:lnTo>
                <a:lnTo>
                  <a:pt x="0" y="2276475"/>
                </a:lnTo>
                <a:lnTo>
                  <a:pt x="85725" y="2933700"/>
                </a:lnTo>
                <a:lnTo>
                  <a:pt x="1304925" y="2590800"/>
                </a:lnTo>
                <a:lnTo>
                  <a:pt x="2352675" y="2247900"/>
                </a:lnTo>
                <a:lnTo>
                  <a:pt x="2705100" y="3000375"/>
                </a:lnTo>
                <a:lnTo>
                  <a:pt x="4743450" y="188595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5" name="フリーフォーム: 図形 174">
            <a:extLst>
              <a:ext uri="{FF2B5EF4-FFF2-40B4-BE49-F238E27FC236}">
                <a16:creationId xmlns:a16="http://schemas.microsoft.com/office/drawing/2014/main" id="{A390DEEB-787E-911B-F16F-4444BFB95A3E}"/>
              </a:ext>
            </a:extLst>
          </p:cNvPr>
          <p:cNvSpPr/>
          <p:nvPr/>
        </p:nvSpPr>
        <p:spPr>
          <a:xfrm>
            <a:off x="5307806" y="3014663"/>
            <a:ext cx="216694" cy="464343"/>
          </a:xfrm>
          <a:custGeom>
            <a:avLst/>
            <a:gdLst>
              <a:gd name="connsiteX0" fmla="*/ 64294 w 216694"/>
              <a:gd name="connsiteY0" fmla="*/ 0 h 464343"/>
              <a:gd name="connsiteX1" fmla="*/ 33338 w 216694"/>
              <a:gd name="connsiteY1" fmla="*/ 42862 h 464343"/>
              <a:gd name="connsiteX2" fmla="*/ 33338 w 216694"/>
              <a:gd name="connsiteY2" fmla="*/ 61912 h 464343"/>
              <a:gd name="connsiteX3" fmla="*/ 52388 w 216694"/>
              <a:gd name="connsiteY3" fmla="*/ 76200 h 464343"/>
              <a:gd name="connsiteX4" fmla="*/ 66675 w 216694"/>
              <a:gd name="connsiteY4" fmla="*/ 92868 h 464343"/>
              <a:gd name="connsiteX5" fmla="*/ 73819 w 216694"/>
              <a:gd name="connsiteY5" fmla="*/ 121443 h 464343"/>
              <a:gd name="connsiteX6" fmla="*/ 83344 w 216694"/>
              <a:gd name="connsiteY6" fmla="*/ 147637 h 464343"/>
              <a:gd name="connsiteX7" fmla="*/ 97632 w 216694"/>
              <a:gd name="connsiteY7" fmla="*/ 176212 h 464343"/>
              <a:gd name="connsiteX8" fmla="*/ 104775 w 216694"/>
              <a:gd name="connsiteY8" fmla="*/ 204787 h 464343"/>
              <a:gd name="connsiteX9" fmla="*/ 104775 w 216694"/>
              <a:gd name="connsiteY9" fmla="*/ 204787 h 464343"/>
              <a:gd name="connsiteX10" fmla="*/ 109538 w 216694"/>
              <a:gd name="connsiteY10" fmla="*/ 245268 h 464343"/>
              <a:gd name="connsiteX11" fmla="*/ 111919 w 216694"/>
              <a:gd name="connsiteY11" fmla="*/ 266700 h 464343"/>
              <a:gd name="connsiteX12" fmla="*/ 109538 w 216694"/>
              <a:gd name="connsiteY12" fmla="*/ 297656 h 464343"/>
              <a:gd name="connsiteX13" fmla="*/ 95250 w 216694"/>
              <a:gd name="connsiteY13" fmla="*/ 326231 h 464343"/>
              <a:gd name="connsiteX14" fmla="*/ 85725 w 216694"/>
              <a:gd name="connsiteY14" fmla="*/ 342900 h 464343"/>
              <a:gd name="connsiteX15" fmla="*/ 45244 w 216694"/>
              <a:gd name="connsiteY15" fmla="*/ 369093 h 464343"/>
              <a:gd name="connsiteX16" fmla="*/ 14288 w 216694"/>
              <a:gd name="connsiteY16" fmla="*/ 397668 h 464343"/>
              <a:gd name="connsiteX17" fmla="*/ 2382 w 216694"/>
              <a:gd name="connsiteY17" fmla="*/ 414337 h 464343"/>
              <a:gd name="connsiteX18" fmla="*/ 0 w 216694"/>
              <a:gd name="connsiteY18" fmla="*/ 433387 h 464343"/>
              <a:gd name="connsiteX19" fmla="*/ 7144 w 216694"/>
              <a:gd name="connsiteY19" fmla="*/ 450056 h 464343"/>
              <a:gd name="connsiteX20" fmla="*/ 38100 w 216694"/>
              <a:gd name="connsiteY20" fmla="*/ 464343 h 464343"/>
              <a:gd name="connsiteX21" fmla="*/ 71438 w 216694"/>
              <a:gd name="connsiteY21" fmla="*/ 459581 h 464343"/>
              <a:gd name="connsiteX22" fmla="*/ 107157 w 216694"/>
              <a:gd name="connsiteY22" fmla="*/ 440531 h 464343"/>
              <a:gd name="connsiteX23" fmla="*/ 147638 w 216694"/>
              <a:gd name="connsiteY23" fmla="*/ 414337 h 464343"/>
              <a:gd name="connsiteX24" fmla="*/ 183357 w 216694"/>
              <a:gd name="connsiteY24" fmla="*/ 392906 h 464343"/>
              <a:gd name="connsiteX25" fmla="*/ 200025 w 216694"/>
              <a:gd name="connsiteY25" fmla="*/ 352425 h 464343"/>
              <a:gd name="connsiteX26" fmla="*/ 207169 w 216694"/>
              <a:gd name="connsiteY26" fmla="*/ 307181 h 464343"/>
              <a:gd name="connsiteX27" fmla="*/ 216694 w 216694"/>
              <a:gd name="connsiteY27" fmla="*/ 238125 h 464343"/>
              <a:gd name="connsiteX28" fmla="*/ 216694 w 216694"/>
              <a:gd name="connsiteY28" fmla="*/ 178593 h 464343"/>
              <a:gd name="connsiteX29" fmla="*/ 200025 w 216694"/>
              <a:gd name="connsiteY29" fmla="*/ 145256 h 464343"/>
              <a:gd name="connsiteX30" fmla="*/ 188119 w 216694"/>
              <a:gd name="connsiteY30" fmla="*/ 102393 h 464343"/>
              <a:gd name="connsiteX31" fmla="*/ 166688 w 216694"/>
              <a:gd name="connsiteY31" fmla="*/ 76200 h 464343"/>
              <a:gd name="connsiteX32" fmla="*/ 138113 w 216694"/>
              <a:gd name="connsiteY32" fmla="*/ 50006 h 464343"/>
              <a:gd name="connsiteX33" fmla="*/ 126207 w 216694"/>
              <a:gd name="connsiteY33" fmla="*/ 23812 h 464343"/>
              <a:gd name="connsiteX34" fmla="*/ 64294 w 216694"/>
              <a:gd name="connsiteY34" fmla="*/ 0 h 46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16694" h="464343">
                <a:moveTo>
                  <a:pt x="64294" y="0"/>
                </a:moveTo>
                <a:lnTo>
                  <a:pt x="33338" y="42862"/>
                </a:lnTo>
                <a:lnTo>
                  <a:pt x="33338" y="61912"/>
                </a:lnTo>
                <a:lnTo>
                  <a:pt x="52388" y="76200"/>
                </a:lnTo>
                <a:lnTo>
                  <a:pt x="66675" y="92868"/>
                </a:lnTo>
                <a:lnTo>
                  <a:pt x="73819" y="121443"/>
                </a:lnTo>
                <a:lnTo>
                  <a:pt x="83344" y="147637"/>
                </a:lnTo>
                <a:lnTo>
                  <a:pt x="97632" y="176212"/>
                </a:lnTo>
                <a:lnTo>
                  <a:pt x="104775" y="204787"/>
                </a:lnTo>
                <a:lnTo>
                  <a:pt x="104775" y="204787"/>
                </a:lnTo>
                <a:lnTo>
                  <a:pt x="109538" y="245268"/>
                </a:lnTo>
                <a:lnTo>
                  <a:pt x="111919" y="266700"/>
                </a:lnTo>
                <a:lnTo>
                  <a:pt x="109538" y="297656"/>
                </a:lnTo>
                <a:lnTo>
                  <a:pt x="95250" y="326231"/>
                </a:lnTo>
                <a:lnTo>
                  <a:pt x="85725" y="342900"/>
                </a:lnTo>
                <a:lnTo>
                  <a:pt x="45244" y="369093"/>
                </a:lnTo>
                <a:lnTo>
                  <a:pt x="14288" y="397668"/>
                </a:lnTo>
                <a:lnTo>
                  <a:pt x="2382" y="414337"/>
                </a:lnTo>
                <a:lnTo>
                  <a:pt x="0" y="433387"/>
                </a:lnTo>
                <a:lnTo>
                  <a:pt x="7144" y="450056"/>
                </a:lnTo>
                <a:lnTo>
                  <a:pt x="38100" y="464343"/>
                </a:lnTo>
                <a:lnTo>
                  <a:pt x="71438" y="459581"/>
                </a:lnTo>
                <a:lnTo>
                  <a:pt x="107157" y="440531"/>
                </a:lnTo>
                <a:lnTo>
                  <a:pt x="147638" y="414337"/>
                </a:lnTo>
                <a:lnTo>
                  <a:pt x="183357" y="392906"/>
                </a:lnTo>
                <a:lnTo>
                  <a:pt x="200025" y="352425"/>
                </a:lnTo>
                <a:lnTo>
                  <a:pt x="207169" y="307181"/>
                </a:lnTo>
                <a:lnTo>
                  <a:pt x="216694" y="238125"/>
                </a:lnTo>
                <a:lnTo>
                  <a:pt x="216694" y="178593"/>
                </a:lnTo>
                <a:lnTo>
                  <a:pt x="200025" y="145256"/>
                </a:lnTo>
                <a:lnTo>
                  <a:pt x="188119" y="102393"/>
                </a:lnTo>
                <a:lnTo>
                  <a:pt x="166688" y="76200"/>
                </a:lnTo>
                <a:lnTo>
                  <a:pt x="138113" y="50006"/>
                </a:lnTo>
                <a:lnTo>
                  <a:pt x="126207" y="23812"/>
                </a:lnTo>
                <a:lnTo>
                  <a:pt x="64294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フリーフォーム: 図形 175">
            <a:extLst>
              <a:ext uri="{FF2B5EF4-FFF2-40B4-BE49-F238E27FC236}">
                <a16:creationId xmlns:a16="http://schemas.microsoft.com/office/drawing/2014/main" id="{71FA6FBF-728C-03A5-213E-DF393804F199}"/>
              </a:ext>
            </a:extLst>
          </p:cNvPr>
          <p:cNvSpPr/>
          <p:nvPr/>
        </p:nvSpPr>
        <p:spPr>
          <a:xfrm>
            <a:off x="1943100" y="2981325"/>
            <a:ext cx="3467100" cy="1343025"/>
          </a:xfrm>
          <a:custGeom>
            <a:avLst/>
            <a:gdLst>
              <a:gd name="connsiteX0" fmla="*/ 3281362 w 3467100"/>
              <a:gd name="connsiteY0" fmla="*/ 0 h 1343025"/>
              <a:gd name="connsiteX1" fmla="*/ 3357562 w 3467100"/>
              <a:gd name="connsiteY1" fmla="*/ 33338 h 1343025"/>
              <a:gd name="connsiteX2" fmla="*/ 3371850 w 3467100"/>
              <a:gd name="connsiteY2" fmla="*/ 57150 h 1343025"/>
              <a:gd name="connsiteX3" fmla="*/ 3405187 w 3467100"/>
              <a:gd name="connsiteY3" fmla="*/ 100013 h 1343025"/>
              <a:gd name="connsiteX4" fmla="*/ 3424237 w 3467100"/>
              <a:gd name="connsiteY4" fmla="*/ 133350 h 1343025"/>
              <a:gd name="connsiteX5" fmla="*/ 3438525 w 3467100"/>
              <a:gd name="connsiteY5" fmla="*/ 176213 h 1343025"/>
              <a:gd name="connsiteX6" fmla="*/ 3462337 w 3467100"/>
              <a:gd name="connsiteY6" fmla="*/ 204788 h 1343025"/>
              <a:gd name="connsiteX7" fmla="*/ 3467100 w 3467100"/>
              <a:gd name="connsiteY7" fmla="*/ 247650 h 1343025"/>
              <a:gd name="connsiteX8" fmla="*/ 3462337 w 3467100"/>
              <a:gd name="connsiteY8" fmla="*/ 290513 h 1343025"/>
              <a:gd name="connsiteX9" fmla="*/ 3457575 w 3467100"/>
              <a:gd name="connsiteY9" fmla="*/ 323850 h 1343025"/>
              <a:gd name="connsiteX10" fmla="*/ 3457575 w 3467100"/>
              <a:gd name="connsiteY10" fmla="*/ 361950 h 1343025"/>
              <a:gd name="connsiteX11" fmla="*/ 3419475 w 3467100"/>
              <a:gd name="connsiteY11" fmla="*/ 409575 h 1343025"/>
              <a:gd name="connsiteX12" fmla="*/ 3395662 w 3467100"/>
              <a:gd name="connsiteY12" fmla="*/ 419100 h 1343025"/>
              <a:gd name="connsiteX13" fmla="*/ 3362325 w 3467100"/>
              <a:gd name="connsiteY13" fmla="*/ 452438 h 1343025"/>
              <a:gd name="connsiteX14" fmla="*/ 3338512 w 3467100"/>
              <a:gd name="connsiteY14" fmla="*/ 481013 h 1343025"/>
              <a:gd name="connsiteX15" fmla="*/ 3295650 w 3467100"/>
              <a:gd name="connsiteY15" fmla="*/ 495300 h 1343025"/>
              <a:gd name="connsiteX16" fmla="*/ 3252787 w 3467100"/>
              <a:gd name="connsiteY16" fmla="*/ 509588 h 1343025"/>
              <a:gd name="connsiteX17" fmla="*/ 3181350 w 3467100"/>
              <a:gd name="connsiteY17" fmla="*/ 514350 h 1343025"/>
              <a:gd name="connsiteX18" fmla="*/ 3162300 w 3467100"/>
              <a:gd name="connsiteY18" fmla="*/ 500063 h 1343025"/>
              <a:gd name="connsiteX19" fmla="*/ 3105150 w 3467100"/>
              <a:gd name="connsiteY19" fmla="*/ 490538 h 1343025"/>
              <a:gd name="connsiteX20" fmla="*/ 3067050 w 3467100"/>
              <a:gd name="connsiteY20" fmla="*/ 485775 h 1343025"/>
              <a:gd name="connsiteX21" fmla="*/ 2995612 w 3467100"/>
              <a:gd name="connsiteY21" fmla="*/ 495300 h 1343025"/>
              <a:gd name="connsiteX22" fmla="*/ 2933700 w 3467100"/>
              <a:gd name="connsiteY22" fmla="*/ 504825 h 1343025"/>
              <a:gd name="connsiteX23" fmla="*/ 2919412 w 3467100"/>
              <a:gd name="connsiteY23" fmla="*/ 523875 h 1343025"/>
              <a:gd name="connsiteX24" fmla="*/ 2847975 w 3467100"/>
              <a:gd name="connsiteY24" fmla="*/ 542925 h 1343025"/>
              <a:gd name="connsiteX25" fmla="*/ 2809875 w 3467100"/>
              <a:gd name="connsiteY25" fmla="*/ 566738 h 1343025"/>
              <a:gd name="connsiteX26" fmla="*/ 2733675 w 3467100"/>
              <a:gd name="connsiteY26" fmla="*/ 590550 h 1343025"/>
              <a:gd name="connsiteX27" fmla="*/ 2705100 w 3467100"/>
              <a:gd name="connsiteY27" fmla="*/ 600075 h 1343025"/>
              <a:gd name="connsiteX28" fmla="*/ 2676525 w 3467100"/>
              <a:gd name="connsiteY28" fmla="*/ 614363 h 1343025"/>
              <a:gd name="connsiteX29" fmla="*/ 2624137 w 3467100"/>
              <a:gd name="connsiteY29" fmla="*/ 619125 h 1343025"/>
              <a:gd name="connsiteX30" fmla="*/ 2586037 w 3467100"/>
              <a:gd name="connsiteY30" fmla="*/ 623888 h 1343025"/>
              <a:gd name="connsiteX31" fmla="*/ 2505075 w 3467100"/>
              <a:gd name="connsiteY31" fmla="*/ 619125 h 1343025"/>
              <a:gd name="connsiteX32" fmla="*/ 2486025 w 3467100"/>
              <a:gd name="connsiteY32" fmla="*/ 619125 h 1343025"/>
              <a:gd name="connsiteX33" fmla="*/ 2386012 w 3467100"/>
              <a:gd name="connsiteY33" fmla="*/ 633413 h 1343025"/>
              <a:gd name="connsiteX34" fmla="*/ 2357437 w 3467100"/>
              <a:gd name="connsiteY34" fmla="*/ 642938 h 1343025"/>
              <a:gd name="connsiteX35" fmla="*/ 2262187 w 3467100"/>
              <a:gd name="connsiteY35" fmla="*/ 661988 h 1343025"/>
              <a:gd name="connsiteX36" fmla="*/ 2162175 w 3467100"/>
              <a:gd name="connsiteY36" fmla="*/ 700088 h 1343025"/>
              <a:gd name="connsiteX37" fmla="*/ 2114550 w 3467100"/>
              <a:gd name="connsiteY37" fmla="*/ 709613 h 1343025"/>
              <a:gd name="connsiteX38" fmla="*/ 2005012 w 3467100"/>
              <a:gd name="connsiteY38" fmla="*/ 738188 h 1343025"/>
              <a:gd name="connsiteX39" fmla="*/ 1952625 w 3467100"/>
              <a:gd name="connsiteY39" fmla="*/ 762000 h 1343025"/>
              <a:gd name="connsiteX40" fmla="*/ 1871662 w 3467100"/>
              <a:gd name="connsiteY40" fmla="*/ 781050 h 1343025"/>
              <a:gd name="connsiteX41" fmla="*/ 1838325 w 3467100"/>
              <a:gd name="connsiteY41" fmla="*/ 790575 h 1343025"/>
              <a:gd name="connsiteX42" fmla="*/ 1795462 w 3467100"/>
              <a:gd name="connsiteY42" fmla="*/ 819150 h 1343025"/>
              <a:gd name="connsiteX43" fmla="*/ 1762125 w 3467100"/>
              <a:gd name="connsiteY43" fmla="*/ 823913 h 1343025"/>
              <a:gd name="connsiteX44" fmla="*/ 1724025 w 3467100"/>
              <a:gd name="connsiteY44" fmla="*/ 838200 h 1343025"/>
              <a:gd name="connsiteX45" fmla="*/ 1685925 w 3467100"/>
              <a:gd name="connsiteY45" fmla="*/ 847725 h 1343025"/>
              <a:gd name="connsiteX46" fmla="*/ 1685925 w 3467100"/>
              <a:gd name="connsiteY46" fmla="*/ 847725 h 1343025"/>
              <a:gd name="connsiteX47" fmla="*/ 1647825 w 3467100"/>
              <a:gd name="connsiteY47" fmla="*/ 847725 h 1343025"/>
              <a:gd name="connsiteX48" fmla="*/ 1571625 w 3467100"/>
              <a:gd name="connsiteY48" fmla="*/ 866775 h 1343025"/>
              <a:gd name="connsiteX49" fmla="*/ 1509712 w 3467100"/>
              <a:gd name="connsiteY49" fmla="*/ 876300 h 1343025"/>
              <a:gd name="connsiteX50" fmla="*/ 1481137 w 3467100"/>
              <a:gd name="connsiteY50" fmla="*/ 895350 h 1343025"/>
              <a:gd name="connsiteX51" fmla="*/ 1443037 w 3467100"/>
              <a:gd name="connsiteY51" fmla="*/ 909638 h 1343025"/>
              <a:gd name="connsiteX52" fmla="*/ 1414462 w 3467100"/>
              <a:gd name="connsiteY52" fmla="*/ 928688 h 1343025"/>
              <a:gd name="connsiteX53" fmla="*/ 1376362 w 3467100"/>
              <a:gd name="connsiteY53" fmla="*/ 942975 h 1343025"/>
              <a:gd name="connsiteX54" fmla="*/ 1347787 w 3467100"/>
              <a:gd name="connsiteY54" fmla="*/ 957263 h 1343025"/>
              <a:gd name="connsiteX55" fmla="*/ 1300162 w 3467100"/>
              <a:gd name="connsiteY55" fmla="*/ 976313 h 1343025"/>
              <a:gd name="connsiteX56" fmla="*/ 1262062 w 3467100"/>
              <a:gd name="connsiteY56" fmla="*/ 985838 h 1343025"/>
              <a:gd name="connsiteX57" fmla="*/ 1209675 w 3467100"/>
              <a:gd name="connsiteY57" fmla="*/ 1004888 h 1343025"/>
              <a:gd name="connsiteX58" fmla="*/ 1171575 w 3467100"/>
              <a:gd name="connsiteY58" fmla="*/ 1014413 h 1343025"/>
              <a:gd name="connsiteX59" fmla="*/ 1114425 w 3467100"/>
              <a:gd name="connsiteY59" fmla="*/ 1047750 h 1343025"/>
              <a:gd name="connsiteX60" fmla="*/ 1071562 w 3467100"/>
              <a:gd name="connsiteY60" fmla="*/ 1057275 h 1343025"/>
              <a:gd name="connsiteX61" fmla="*/ 1038225 w 3467100"/>
              <a:gd name="connsiteY61" fmla="*/ 1062038 h 1343025"/>
              <a:gd name="connsiteX62" fmla="*/ 933450 w 3467100"/>
              <a:gd name="connsiteY62" fmla="*/ 1081088 h 1343025"/>
              <a:gd name="connsiteX63" fmla="*/ 885825 w 3467100"/>
              <a:gd name="connsiteY63" fmla="*/ 1081088 h 1343025"/>
              <a:gd name="connsiteX64" fmla="*/ 790575 w 3467100"/>
              <a:gd name="connsiteY64" fmla="*/ 1100138 h 1343025"/>
              <a:gd name="connsiteX65" fmla="*/ 757237 w 3467100"/>
              <a:gd name="connsiteY65" fmla="*/ 1100138 h 1343025"/>
              <a:gd name="connsiteX66" fmla="*/ 714375 w 3467100"/>
              <a:gd name="connsiteY66" fmla="*/ 1119188 h 1343025"/>
              <a:gd name="connsiteX67" fmla="*/ 685800 w 3467100"/>
              <a:gd name="connsiteY67" fmla="*/ 1128713 h 1343025"/>
              <a:gd name="connsiteX68" fmla="*/ 647700 w 3467100"/>
              <a:gd name="connsiteY68" fmla="*/ 1138238 h 1343025"/>
              <a:gd name="connsiteX69" fmla="*/ 585787 w 3467100"/>
              <a:gd name="connsiteY69" fmla="*/ 1171575 h 1343025"/>
              <a:gd name="connsiteX70" fmla="*/ 514350 w 3467100"/>
              <a:gd name="connsiteY70" fmla="*/ 1209675 h 1343025"/>
              <a:gd name="connsiteX71" fmla="*/ 490537 w 3467100"/>
              <a:gd name="connsiteY71" fmla="*/ 1228725 h 1343025"/>
              <a:gd name="connsiteX72" fmla="*/ 442912 w 3467100"/>
              <a:gd name="connsiteY72" fmla="*/ 1243013 h 1343025"/>
              <a:gd name="connsiteX73" fmla="*/ 400050 w 3467100"/>
              <a:gd name="connsiteY73" fmla="*/ 1257300 h 1343025"/>
              <a:gd name="connsiteX74" fmla="*/ 381000 w 3467100"/>
              <a:gd name="connsiteY74" fmla="*/ 1276350 h 1343025"/>
              <a:gd name="connsiteX75" fmla="*/ 333375 w 3467100"/>
              <a:gd name="connsiteY75" fmla="*/ 1295400 h 1343025"/>
              <a:gd name="connsiteX76" fmla="*/ 290512 w 3467100"/>
              <a:gd name="connsiteY76" fmla="*/ 1304925 h 1343025"/>
              <a:gd name="connsiteX77" fmla="*/ 261937 w 3467100"/>
              <a:gd name="connsiteY77" fmla="*/ 1328738 h 1343025"/>
              <a:gd name="connsiteX78" fmla="*/ 238125 w 3467100"/>
              <a:gd name="connsiteY78" fmla="*/ 1328738 h 1343025"/>
              <a:gd name="connsiteX79" fmla="*/ 214312 w 3467100"/>
              <a:gd name="connsiteY79" fmla="*/ 1343025 h 1343025"/>
              <a:gd name="connsiteX80" fmla="*/ 171450 w 3467100"/>
              <a:gd name="connsiteY80" fmla="*/ 1343025 h 1343025"/>
              <a:gd name="connsiteX81" fmla="*/ 100012 w 3467100"/>
              <a:gd name="connsiteY81" fmla="*/ 1333500 h 1343025"/>
              <a:gd name="connsiteX82" fmla="*/ 71437 w 3467100"/>
              <a:gd name="connsiteY82" fmla="*/ 1319213 h 1343025"/>
              <a:gd name="connsiteX83" fmla="*/ 28575 w 3467100"/>
              <a:gd name="connsiteY83" fmla="*/ 1290638 h 1343025"/>
              <a:gd name="connsiteX84" fmla="*/ 14287 w 3467100"/>
              <a:gd name="connsiteY84" fmla="*/ 1276350 h 1343025"/>
              <a:gd name="connsiteX85" fmla="*/ 4762 w 3467100"/>
              <a:gd name="connsiteY85" fmla="*/ 1233488 h 1343025"/>
              <a:gd name="connsiteX86" fmla="*/ 0 w 3467100"/>
              <a:gd name="connsiteY86" fmla="*/ 1195388 h 1343025"/>
              <a:gd name="connsiteX87" fmla="*/ 9525 w 3467100"/>
              <a:gd name="connsiteY87" fmla="*/ 1152525 h 1343025"/>
              <a:gd name="connsiteX88" fmla="*/ 28575 w 3467100"/>
              <a:gd name="connsiteY88" fmla="*/ 1100138 h 1343025"/>
              <a:gd name="connsiteX89" fmla="*/ 57150 w 3467100"/>
              <a:gd name="connsiteY89" fmla="*/ 1081088 h 1343025"/>
              <a:gd name="connsiteX90" fmla="*/ 76200 w 3467100"/>
              <a:gd name="connsiteY90" fmla="*/ 1042988 h 1343025"/>
              <a:gd name="connsiteX91" fmla="*/ 90487 w 3467100"/>
              <a:gd name="connsiteY91" fmla="*/ 1019175 h 1343025"/>
              <a:gd name="connsiteX92" fmla="*/ 142875 w 3467100"/>
              <a:gd name="connsiteY92" fmla="*/ 990600 h 1343025"/>
              <a:gd name="connsiteX93" fmla="*/ 171450 w 3467100"/>
              <a:gd name="connsiteY93" fmla="*/ 966788 h 1343025"/>
              <a:gd name="connsiteX94" fmla="*/ 233362 w 3467100"/>
              <a:gd name="connsiteY94" fmla="*/ 957263 h 1343025"/>
              <a:gd name="connsiteX95" fmla="*/ 271462 w 3467100"/>
              <a:gd name="connsiteY95" fmla="*/ 938213 h 1343025"/>
              <a:gd name="connsiteX96" fmla="*/ 319087 w 3467100"/>
              <a:gd name="connsiteY96" fmla="*/ 919163 h 1343025"/>
              <a:gd name="connsiteX97" fmla="*/ 333375 w 3467100"/>
              <a:gd name="connsiteY97" fmla="*/ 904875 h 1343025"/>
              <a:gd name="connsiteX98" fmla="*/ 361950 w 3467100"/>
              <a:gd name="connsiteY98" fmla="*/ 904875 h 1343025"/>
              <a:gd name="connsiteX99" fmla="*/ 428625 w 3467100"/>
              <a:gd name="connsiteY99" fmla="*/ 904875 h 1343025"/>
              <a:gd name="connsiteX100" fmla="*/ 457200 w 3467100"/>
              <a:gd name="connsiteY100" fmla="*/ 904875 h 1343025"/>
              <a:gd name="connsiteX101" fmla="*/ 485775 w 3467100"/>
              <a:gd name="connsiteY101" fmla="*/ 904875 h 1343025"/>
              <a:gd name="connsiteX102" fmla="*/ 528637 w 3467100"/>
              <a:gd name="connsiteY102" fmla="*/ 900113 h 1343025"/>
              <a:gd name="connsiteX103" fmla="*/ 566737 w 3467100"/>
              <a:gd name="connsiteY103" fmla="*/ 900113 h 1343025"/>
              <a:gd name="connsiteX104" fmla="*/ 604837 w 3467100"/>
              <a:gd name="connsiteY104" fmla="*/ 881063 h 1343025"/>
              <a:gd name="connsiteX105" fmla="*/ 642937 w 3467100"/>
              <a:gd name="connsiteY105" fmla="*/ 881063 h 1343025"/>
              <a:gd name="connsiteX106" fmla="*/ 685800 w 3467100"/>
              <a:gd name="connsiteY106" fmla="*/ 866775 h 1343025"/>
              <a:gd name="connsiteX107" fmla="*/ 800100 w 3467100"/>
              <a:gd name="connsiteY107" fmla="*/ 838200 h 1343025"/>
              <a:gd name="connsiteX108" fmla="*/ 852487 w 3467100"/>
              <a:gd name="connsiteY108" fmla="*/ 804863 h 1343025"/>
              <a:gd name="connsiteX109" fmla="*/ 919162 w 3467100"/>
              <a:gd name="connsiteY109" fmla="*/ 771525 h 1343025"/>
              <a:gd name="connsiteX110" fmla="*/ 966787 w 3467100"/>
              <a:gd name="connsiteY110" fmla="*/ 762000 h 1343025"/>
              <a:gd name="connsiteX111" fmla="*/ 1014412 w 3467100"/>
              <a:gd name="connsiteY111" fmla="*/ 738188 h 1343025"/>
              <a:gd name="connsiteX112" fmla="*/ 1090612 w 3467100"/>
              <a:gd name="connsiteY112" fmla="*/ 723900 h 1343025"/>
              <a:gd name="connsiteX113" fmla="*/ 1133475 w 3467100"/>
              <a:gd name="connsiteY113" fmla="*/ 704850 h 1343025"/>
              <a:gd name="connsiteX114" fmla="*/ 1190625 w 3467100"/>
              <a:gd name="connsiteY114" fmla="*/ 690563 h 1343025"/>
              <a:gd name="connsiteX115" fmla="*/ 1257300 w 3467100"/>
              <a:gd name="connsiteY115" fmla="*/ 661988 h 1343025"/>
              <a:gd name="connsiteX116" fmla="*/ 1300162 w 3467100"/>
              <a:gd name="connsiteY116" fmla="*/ 633413 h 1343025"/>
              <a:gd name="connsiteX117" fmla="*/ 1352550 w 3467100"/>
              <a:gd name="connsiteY117" fmla="*/ 600075 h 1343025"/>
              <a:gd name="connsiteX118" fmla="*/ 1433512 w 3467100"/>
              <a:gd name="connsiteY118" fmla="*/ 557213 h 1343025"/>
              <a:gd name="connsiteX119" fmla="*/ 1500187 w 3467100"/>
              <a:gd name="connsiteY119" fmla="*/ 509588 h 1343025"/>
              <a:gd name="connsiteX120" fmla="*/ 1557337 w 3467100"/>
              <a:gd name="connsiteY120" fmla="*/ 495300 h 1343025"/>
              <a:gd name="connsiteX121" fmla="*/ 1585912 w 3467100"/>
              <a:gd name="connsiteY121" fmla="*/ 485775 h 1343025"/>
              <a:gd name="connsiteX122" fmla="*/ 1643062 w 3467100"/>
              <a:gd name="connsiteY122" fmla="*/ 481013 h 1343025"/>
              <a:gd name="connsiteX123" fmla="*/ 1714500 w 3467100"/>
              <a:gd name="connsiteY123" fmla="*/ 471488 h 1343025"/>
              <a:gd name="connsiteX124" fmla="*/ 1790700 w 3467100"/>
              <a:gd name="connsiteY124" fmla="*/ 461963 h 1343025"/>
              <a:gd name="connsiteX125" fmla="*/ 1862137 w 3467100"/>
              <a:gd name="connsiteY125" fmla="*/ 461963 h 1343025"/>
              <a:gd name="connsiteX126" fmla="*/ 1962150 w 3467100"/>
              <a:gd name="connsiteY126" fmla="*/ 438150 h 1343025"/>
              <a:gd name="connsiteX127" fmla="*/ 2024062 w 3467100"/>
              <a:gd name="connsiteY127" fmla="*/ 423863 h 1343025"/>
              <a:gd name="connsiteX128" fmla="*/ 2128837 w 3467100"/>
              <a:gd name="connsiteY128" fmla="*/ 395288 h 1343025"/>
              <a:gd name="connsiteX129" fmla="*/ 2195512 w 3467100"/>
              <a:gd name="connsiteY129" fmla="*/ 366713 h 1343025"/>
              <a:gd name="connsiteX130" fmla="*/ 2271712 w 3467100"/>
              <a:gd name="connsiteY130" fmla="*/ 347663 h 1343025"/>
              <a:gd name="connsiteX131" fmla="*/ 2366962 w 3467100"/>
              <a:gd name="connsiteY131" fmla="*/ 319088 h 1343025"/>
              <a:gd name="connsiteX132" fmla="*/ 2447925 w 3467100"/>
              <a:gd name="connsiteY132" fmla="*/ 300038 h 1343025"/>
              <a:gd name="connsiteX133" fmla="*/ 2557462 w 3467100"/>
              <a:gd name="connsiteY133" fmla="*/ 257175 h 1343025"/>
              <a:gd name="connsiteX134" fmla="*/ 2628900 w 3467100"/>
              <a:gd name="connsiteY134" fmla="*/ 223838 h 1343025"/>
              <a:gd name="connsiteX135" fmla="*/ 2728912 w 3467100"/>
              <a:gd name="connsiteY135" fmla="*/ 204788 h 1343025"/>
              <a:gd name="connsiteX136" fmla="*/ 2814637 w 3467100"/>
              <a:gd name="connsiteY136" fmla="*/ 185738 h 1343025"/>
              <a:gd name="connsiteX137" fmla="*/ 2886075 w 3467100"/>
              <a:gd name="connsiteY137" fmla="*/ 161925 h 1343025"/>
              <a:gd name="connsiteX138" fmla="*/ 2957512 w 3467100"/>
              <a:gd name="connsiteY138" fmla="*/ 128588 h 1343025"/>
              <a:gd name="connsiteX139" fmla="*/ 3014662 w 3467100"/>
              <a:gd name="connsiteY139" fmla="*/ 104775 h 1343025"/>
              <a:gd name="connsiteX140" fmla="*/ 3052762 w 3467100"/>
              <a:gd name="connsiteY140" fmla="*/ 85725 h 1343025"/>
              <a:gd name="connsiteX141" fmla="*/ 3095625 w 3467100"/>
              <a:gd name="connsiteY141" fmla="*/ 47625 h 1343025"/>
              <a:gd name="connsiteX142" fmla="*/ 3138487 w 3467100"/>
              <a:gd name="connsiteY142" fmla="*/ 23813 h 1343025"/>
              <a:gd name="connsiteX143" fmla="*/ 3171825 w 3467100"/>
              <a:gd name="connsiteY143" fmla="*/ 9525 h 1343025"/>
              <a:gd name="connsiteX144" fmla="*/ 3219450 w 3467100"/>
              <a:gd name="connsiteY144" fmla="*/ 0 h 1343025"/>
              <a:gd name="connsiteX145" fmla="*/ 3281362 w 3467100"/>
              <a:gd name="connsiteY145" fmla="*/ 0 h 134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3467100" h="1343025">
                <a:moveTo>
                  <a:pt x="3281362" y="0"/>
                </a:moveTo>
                <a:lnTo>
                  <a:pt x="3357562" y="33338"/>
                </a:lnTo>
                <a:lnTo>
                  <a:pt x="3371850" y="57150"/>
                </a:lnTo>
                <a:lnTo>
                  <a:pt x="3405187" y="100013"/>
                </a:lnTo>
                <a:lnTo>
                  <a:pt x="3424237" y="133350"/>
                </a:lnTo>
                <a:lnTo>
                  <a:pt x="3438525" y="176213"/>
                </a:lnTo>
                <a:lnTo>
                  <a:pt x="3462337" y="204788"/>
                </a:lnTo>
                <a:lnTo>
                  <a:pt x="3467100" y="247650"/>
                </a:lnTo>
                <a:lnTo>
                  <a:pt x="3462337" y="290513"/>
                </a:lnTo>
                <a:lnTo>
                  <a:pt x="3457575" y="323850"/>
                </a:lnTo>
                <a:lnTo>
                  <a:pt x="3457575" y="361950"/>
                </a:lnTo>
                <a:lnTo>
                  <a:pt x="3419475" y="409575"/>
                </a:lnTo>
                <a:lnTo>
                  <a:pt x="3395662" y="419100"/>
                </a:lnTo>
                <a:lnTo>
                  <a:pt x="3362325" y="452438"/>
                </a:lnTo>
                <a:lnTo>
                  <a:pt x="3338512" y="481013"/>
                </a:lnTo>
                <a:lnTo>
                  <a:pt x="3295650" y="495300"/>
                </a:lnTo>
                <a:lnTo>
                  <a:pt x="3252787" y="509588"/>
                </a:lnTo>
                <a:lnTo>
                  <a:pt x="3181350" y="514350"/>
                </a:lnTo>
                <a:lnTo>
                  <a:pt x="3162300" y="500063"/>
                </a:lnTo>
                <a:lnTo>
                  <a:pt x="3105150" y="490538"/>
                </a:lnTo>
                <a:lnTo>
                  <a:pt x="3067050" y="485775"/>
                </a:lnTo>
                <a:lnTo>
                  <a:pt x="2995612" y="495300"/>
                </a:lnTo>
                <a:lnTo>
                  <a:pt x="2933700" y="504825"/>
                </a:lnTo>
                <a:lnTo>
                  <a:pt x="2919412" y="523875"/>
                </a:lnTo>
                <a:lnTo>
                  <a:pt x="2847975" y="542925"/>
                </a:lnTo>
                <a:lnTo>
                  <a:pt x="2809875" y="566738"/>
                </a:lnTo>
                <a:lnTo>
                  <a:pt x="2733675" y="590550"/>
                </a:lnTo>
                <a:lnTo>
                  <a:pt x="2705100" y="600075"/>
                </a:lnTo>
                <a:lnTo>
                  <a:pt x="2676525" y="614363"/>
                </a:lnTo>
                <a:lnTo>
                  <a:pt x="2624137" y="619125"/>
                </a:lnTo>
                <a:lnTo>
                  <a:pt x="2586037" y="623888"/>
                </a:lnTo>
                <a:lnTo>
                  <a:pt x="2505075" y="619125"/>
                </a:lnTo>
                <a:lnTo>
                  <a:pt x="2486025" y="619125"/>
                </a:lnTo>
                <a:lnTo>
                  <a:pt x="2386012" y="633413"/>
                </a:lnTo>
                <a:lnTo>
                  <a:pt x="2357437" y="642938"/>
                </a:lnTo>
                <a:lnTo>
                  <a:pt x="2262187" y="661988"/>
                </a:lnTo>
                <a:lnTo>
                  <a:pt x="2162175" y="700088"/>
                </a:lnTo>
                <a:lnTo>
                  <a:pt x="2114550" y="709613"/>
                </a:lnTo>
                <a:lnTo>
                  <a:pt x="2005012" y="738188"/>
                </a:lnTo>
                <a:lnTo>
                  <a:pt x="1952625" y="762000"/>
                </a:lnTo>
                <a:lnTo>
                  <a:pt x="1871662" y="781050"/>
                </a:lnTo>
                <a:lnTo>
                  <a:pt x="1838325" y="790575"/>
                </a:lnTo>
                <a:lnTo>
                  <a:pt x="1795462" y="819150"/>
                </a:lnTo>
                <a:lnTo>
                  <a:pt x="1762125" y="823913"/>
                </a:lnTo>
                <a:lnTo>
                  <a:pt x="1724025" y="838200"/>
                </a:lnTo>
                <a:lnTo>
                  <a:pt x="1685925" y="847725"/>
                </a:lnTo>
                <a:lnTo>
                  <a:pt x="1685925" y="847725"/>
                </a:lnTo>
                <a:lnTo>
                  <a:pt x="1647825" y="847725"/>
                </a:lnTo>
                <a:lnTo>
                  <a:pt x="1571625" y="866775"/>
                </a:lnTo>
                <a:lnTo>
                  <a:pt x="1509712" y="876300"/>
                </a:lnTo>
                <a:lnTo>
                  <a:pt x="1481137" y="895350"/>
                </a:lnTo>
                <a:lnTo>
                  <a:pt x="1443037" y="909638"/>
                </a:lnTo>
                <a:lnTo>
                  <a:pt x="1414462" y="928688"/>
                </a:lnTo>
                <a:lnTo>
                  <a:pt x="1376362" y="942975"/>
                </a:lnTo>
                <a:lnTo>
                  <a:pt x="1347787" y="957263"/>
                </a:lnTo>
                <a:lnTo>
                  <a:pt x="1300162" y="976313"/>
                </a:lnTo>
                <a:lnTo>
                  <a:pt x="1262062" y="985838"/>
                </a:lnTo>
                <a:lnTo>
                  <a:pt x="1209675" y="1004888"/>
                </a:lnTo>
                <a:lnTo>
                  <a:pt x="1171575" y="1014413"/>
                </a:lnTo>
                <a:lnTo>
                  <a:pt x="1114425" y="1047750"/>
                </a:lnTo>
                <a:lnTo>
                  <a:pt x="1071562" y="1057275"/>
                </a:lnTo>
                <a:lnTo>
                  <a:pt x="1038225" y="1062038"/>
                </a:lnTo>
                <a:lnTo>
                  <a:pt x="933450" y="1081088"/>
                </a:lnTo>
                <a:lnTo>
                  <a:pt x="885825" y="1081088"/>
                </a:lnTo>
                <a:lnTo>
                  <a:pt x="790575" y="1100138"/>
                </a:lnTo>
                <a:lnTo>
                  <a:pt x="757237" y="1100138"/>
                </a:lnTo>
                <a:lnTo>
                  <a:pt x="714375" y="1119188"/>
                </a:lnTo>
                <a:lnTo>
                  <a:pt x="685800" y="1128713"/>
                </a:lnTo>
                <a:lnTo>
                  <a:pt x="647700" y="1138238"/>
                </a:lnTo>
                <a:lnTo>
                  <a:pt x="585787" y="1171575"/>
                </a:lnTo>
                <a:lnTo>
                  <a:pt x="514350" y="1209675"/>
                </a:lnTo>
                <a:lnTo>
                  <a:pt x="490537" y="1228725"/>
                </a:lnTo>
                <a:lnTo>
                  <a:pt x="442912" y="1243013"/>
                </a:lnTo>
                <a:lnTo>
                  <a:pt x="400050" y="1257300"/>
                </a:lnTo>
                <a:lnTo>
                  <a:pt x="381000" y="1276350"/>
                </a:lnTo>
                <a:lnTo>
                  <a:pt x="333375" y="1295400"/>
                </a:lnTo>
                <a:lnTo>
                  <a:pt x="290512" y="1304925"/>
                </a:lnTo>
                <a:lnTo>
                  <a:pt x="261937" y="1328738"/>
                </a:lnTo>
                <a:lnTo>
                  <a:pt x="238125" y="1328738"/>
                </a:lnTo>
                <a:lnTo>
                  <a:pt x="214312" y="1343025"/>
                </a:lnTo>
                <a:lnTo>
                  <a:pt x="171450" y="1343025"/>
                </a:lnTo>
                <a:lnTo>
                  <a:pt x="100012" y="1333500"/>
                </a:lnTo>
                <a:lnTo>
                  <a:pt x="71437" y="1319213"/>
                </a:lnTo>
                <a:lnTo>
                  <a:pt x="28575" y="1290638"/>
                </a:lnTo>
                <a:lnTo>
                  <a:pt x="14287" y="1276350"/>
                </a:lnTo>
                <a:lnTo>
                  <a:pt x="4762" y="1233488"/>
                </a:lnTo>
                <a:lnTo>
                  <a:pt x="0" y="1195388"/>
                </a:lnTo>
                <a:lnTo>
                  <a:pt x="9525" y="1152525"/>
                </a:lnTo>
                <a:lnTo>
                  <a:pt x="28575" y="1100138"/>
                </a:lnTo>
                <a:lnTo>
                  <a:pt x="57150" y="1081088"/>
                </a:lnTo>
                <a:lnTo>
                  <a:pt x="76200" y="1042988"/>
                </a:lnTo>
                <a:lnTo>
                  <a:pt x="90487" y="1019175"/>
                </a:lnTo>
                <a:lnTo>
                  <a:pt x="142875" y="990600"/>
                </a:lnTo>
                <a:lnTo>
                  <a:pt x="171450" y="966788"/>
                </a:lnTo>
                <a:lnTo>
                  <a:pt x="233362" y="957263"/>
                </a:lnTo>
                <a:lnTo>
                  <a:pt x="271462" y="938213"/>
                </a:lnTo>
                <a:lnTo>
                  <a:pt x="319087" y="919163"/>
                </a:lnTo>
                <a:lnTo>
                  <a:pt x="333375" y="904875"/>
                </a:lnTo>
                <a:lnTo>
                  <a:pt x="361950" y="904875"/>
                </a:lnTo>
                <a:lnTo>
                  <a:pt x="428625" y="904875"/>
                </a:lnTo>
                <a:lnTo>
                  <a:pt x="457200" y="904875"/>
                </a:lnTo>
                <a:lnTo>
                  <a:pt x="485775" y="904875"/>
                </a:lnTo>
                <a:lnTo>
                  <a:pt x="528637" y="900113"/>
                </a:lnTo>
                <a:lnTo>
                  <a:pt x="566737" y="900113"/>
                </a:lnTo>
                <a:lnTo>
                  <a:pt x="604837" y="881063"/>
                </a:lnTo>
                <a:lnTo>
                  <a:pt x="642937" y="881063"/>
                </a:lnTo>
                <a:lnTo>
                  <a:pt x="685800" y="866775"/>
                </a:lnTo>
                <a:lnTo>
                  <a:pt x="800100" y="838200"/>
                </a:lnTo>
                <a:lnTo>
                  <a:pt x="852487" y="804863"/>
                </a:lnTo>
                <a:lnTo>
                  <a:pt x="919162" y="771525"/>
                </a:lnTo>
                <a:lnTo>
                  <a:pt x="966787" y="762000"/>
                </a:lnTo>
                <a:lnTo>
                  <a:pt x="1014412" y="738188"/>
                </a:lnTo>
                <a:lnTo>
                  <a:pt x="1090612" y="723900"/>
                </a:lnTo>
                <a:lnTo>
                  <a:pt x="1133475" y="704850"/>
                </a:lnTo>
                <a:lnTo>
                  <a:pt x="1190625" y="690563"/>
                </a:lnTo>
                <a:lnTo>
                  <a:pt x="1257300" y="661988"/>
                </a:lnTo>
                <a:lnTo>
                  <a:pt x="1300162" y="633413"/>
                </a:lnTo>
                <a:lnTo>
                  <a:pt x="1352550" y="600075"/>
                </a:lnTo>
                <a:lnTo>
                  <a:pt x="1433512" y="557213"/>
                </a:lnTo>
                <a:lnTo>
                  <a:pt x="1500187" y="509588"/>
                </a:lnTo>
                <a:lnTo>
                  <a:pt x="1557337" y="495300"/>
                </a:lnTo>
                <a:lnTo>
                  <a:pt x="1585912" y="485775"/>
                </a:lnTo>
                <a:lnTo>
                  <a:pt x="1643062" y="481013"/>
                </a:lnTo>
                <a:lnTo>
                  <a:pt x="1714500" y="471488"/>
                </a:lnTo>
                <a:lnTo>
                  <a:pt x="1790700" y="461963"/>
                </a:lnTo>
                <a:lnTo>
                  <a:pt x="1862137" y="461963"/>
                </a:lnTo>
                <a:lnTo>
                  <a:pt x="1962150" y="438150"/>
                </a:lnTo>
                <a:lnTo>
                  <a:pt x="2024062" y="423863"/>
                </a:lnTo>
                <a:lnTo>
                  <a:pt x="2128837" y="395288"/>
                </a:lnTo>
                <a:lnTo>
                  <a:pt x="2195512" y="366713"/>
                </a:lnTo>
                <a:lnTo>
                  <a:pt x="2271712" y="347663"/>
                </a:lnTo>
                <a:lnTo>
                  <a:pt x="2366962" y="319088"/>
                </a:lnTo>
                <a:lnTo>
                  <a:pt x="2447925" y="300038"/>
                </a:lnTo>
                <a:lnTo>
                  <a:pt x="2557462" y="257175"/>
                </a:lnTo>
                <a:lnTo>
                  <a:pt x="2628900" y="223838"/>
                </a:lnTo>
                <a:lnTo>
                  <a:pt x="2728912" y="204788"/>
                </a:lnTo>
                <a:lnTo>
                  <a:pt x="2814637" y="185738"/>
                </a:lnTo>
                <a:lnTo>
                  <a:pt x="2886075" y="161925"/>
                </a:lnTo>
                <a:lnTo>
                  <a:pt x="2957512" y="128588"/>
                </a:lnTo>
                <a:lnTo>
                  <a:pt x="3014662" y="104775"/>
                </a:lnTo>
                <a:lnTo>
                  <a:pt x="3052762" y="85725"/>
                </a:lnTo>
                <a:lnTo>
                  <a:pt x="3095625" y="47625"/>
                </a:lnTo>
                <a:lnTo>
                  <a:pt x="3138487" y="23813"/>
                </a:lnTo>
                <a:lnTo>
                  <a:pt x="3171825" y="9525"/>
                </a:lnTo>
                <a:lnTo>
                  <a:pt x="3219450" y="0"/>
                </a:lnTo>
                <a:lnTo>
                  <a:pt x="3281362" y="0"/>
                </a:lnTo>
                <a:close/>
              </a:path>
            </a:pathLst>
          </a:custGeom>
          <a:solidFill>
            <a:srgbClr val="00FF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フリーフォーム: 図形 176">
            <a:extLst>
              <a:ext uri="{FF2B5EF4-FFF2-40B4-BE49-F238E27FC236}">
                <a16:creationId xmlns:a16="http://schemas.microsoft.com/office/drawing/2014/main" id="{9429830D-8680-00DE-7F2C-AAF4DC7261D0}"/>
              </a:ext>
            </a:extLst>
          </p:cNvPr>
          <p:cNvSpPr/>
          <p:nvPr/>
        </p:nvSpPr>
        <p:spPr>
          <a:xfrm>
            <a:off x="4986338" y="3057525"/>
            <a:ext cx="369093" cy="366713"/>
          </a:xfrm>
          <a:custGeom>
            <a:avLst/>
            <a:gdLst>
              <a:gd name="connsiteX0" fmla="*/ 135731 w 369093"/>
              <a:gd name="connsiteY0" fmla="*/ 0 h 366713"/>
              <a:gd name="connsiteX1" fmla="*/ 90487 w 369093"/>
              <a:gd name="connsiteY1" fmla="*/ 28575 h 366713"/>
              <a:gd name="connsiteX2" fmla="*/ 42862 w 369093"/>
              <a:gd name="connsiteY2" fmla="*/ 50006 h 366713"/>
              <a:gd name="connsiteX3" fmla="*/ 28575 w 369093"/>
              <a:gd name="connsiteY3" fmla="*/ 83344 h 366713"/>
              <a:gd name="connsiteX4" fmla="*/ 0 w 369093"/>
              <a:gd name="connsiteY4" fmla="*/ 119063 h 366713"/>
              <a:gd name="connsiteX5" fmla="*/ 0 w 369093"/>
              <a:gd name="connsiteY5" fmla="*/ 147638 h 366713"/>
              <a:gd name="connsiteX6" fmla="*/ 0 w 369093"/>
              <a:gd name="connsiteY6" fmla="*/ 183356 h 366713"/>
              <a:gd name="connsiteX7" fmla="*/ 4762 w 369093"/>
              <a:gd name="connsiteY7" fmla="*/ 216694 h 366713"/>
              <a:gd name="connsiteX8" fmla="*/ 26193 w 369093"/>
              <a:gd name="connsiteY8" fmla="*/ 261938 h 366713"/>
              <a:gd name="connsiteX9" fmla="*/ 40481 w 369093"/>
              <a:gd name="connsiteY9" fmla="*/ 290513 h 366713"/>
              <a:gd name="connsiteX10" fmla="*/ 66675 w 369093"/>
              <a:gd name="connsiteY10" fmla="*/ 321469 h 366713"/>
              <a:gd name="connsiteX11" fmla="*/ 90487 w 369093"/>
              <a:gd name="connsiteY11" fmla="*/ 338138 h 366713"/>
              <a:gd name="connsiteX12" fmla="*/ 119062 w 369093"/>
              <a:gd name="connsiteY12" fmla="*/ 359569 h 366713"/>
              <a:gd name="connsiteX13" fmla="*/ 152400 w 369093"/>
              <a:gd name="connsiteY13" fmla="*/ 364331 h 366713"/>
              <a:gd name="connsiteX14" fmla="*/ 197643 w 369093"/>
              <a:gd name="connsiteY14" fmla="*/ 366713 h 366713"/>
              <a:gd name="connsiteX15" fmla="*/ 247650 w 369093"/>
              <a:gd name="connsiteY15" fmla="*/ 361950 h 366713"/>
              <a:gd name="connsiteX16" fmla="*/ 290512 w 369093"/>
              <a:gd name="connsiteY16" fmla="*/ 340519 h 366713"/>
              <a:gd name="connsiteX17" fmla="*/ 340518 w 369093"/>
              <a:gd name="connsiteY17" fmla="*/ 307181 h 366713"/>
              <a:gd name="connsiteX18" fmla="*/ 350043 w 369093"/>
              <a:gd name="connsiteY18" fmla="*/ 252413 h 366713"/>
              <a:gd name="connsiteX19" fmla="*/ 369093 w 369093"/>
              <a:gd name="connsiteY19" fmla="*/ 200025 h 366713"/>
              <a:gd name="connsiteX20" fmla="*/ 369093 w 369093"/>
              <a:gd name="connsiteY20" fmla="*/ 150019 h 366713"/>
              <a:gd name="connsiteX21" fmla="*/ 361950 w 369093"/>
              <a:gd name="connsiteY21" fmla="*/ 114300 h 366713"/>
              <a:gd name="connsiteX22" fmla="*/ 335756 w 369093"/>
              <a:gd name="connsiteY22" fmla="*/ 69056 h 366713"/>
              <a:gd name="connsiteX23" fmla="*/ 297656 w 369093"/>
              <a:gd name="connsiteY23" fmla="*/ 38100 h 366713"/>
              <a:gd name="connsiteX24" fmla="*/ 254793 w 369093"/>
              <a:gd name="connsiteY24" fmla="*/ 9525 h 366713"/>
              <a:gd name="connsiteX25" fmla="*/ 135731 w 369093"/>
              <a:gd name="connsiteY25" fmla="*/ 0 h 366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69093" h="366713">
                <a:moveTo>
                  <a:pt x="135731" y="0"/>
                </a:moveTo>
                <a:lnTo>
                  <a:pt x="90487" y="28575"/>
                </a:lnTo>
                <a:lnTo>
                  <a:pt x="42862" y="50006"/>
                </a:lnTo>
                <a:lnTo>
                  <a:pt x="28575" y="83344"/>
                </a:lnTo>
                <a:lnTo>
                  <a:pt x="0" y="119063"/>
                </a:lnTo>
                <a:lnTo>
                  <a:pt x="0" y="147638"/>
                </a:lnTo>
                <a:lnTo>
                  <a:pt x="0" y="183356"/>
                </a:lnTo>
                <a:lnTo>
                  <a:pt x="4762" y="216694"/>
                </a:lnTo>
                <a:lnTo>
                  <a:pt x="26193" y="261938"/>
                </a:lnTo>
                <a:lnTo>
                  <a:pt x="40481" y="290513"/>
                </a:lnTo>
                <a:lnTo>
                  <a:pt x="66675" y="321469"/>
                </a:lnTo>
                <a:lnTo>
                  <a:pt x="90487" y="338138"/>
                </a:lnTo>
                <a:lnTo>
                  <a:pt x="119062" y="359569"/>
                </a:lnTo>
                <a:lnTo>
                  <a:pt x="152400" y="364331"/>
                </a:lnTo>
                <a:lnTo>
                  <a:pt x="197643" y="366713"/>
                </a:lnTo>
                <a:lnTo>
                  <a:pt x="247650" y="361950"/>
                </a:lnTo>
                <a:lnTo>
                  <a:pt x="290512" y="340519"/>
                </a:lnTo>
                <a:lnTo>
                  <a:pt x="340518" y="307181"/>
                </a:lnTo>
                <a:lnTo>
                  <a:pt x="350043" y="252413"/>
                </a:lnTo>
                <a:lnTo>
                  <a:pt x="369093" y="200025"/>
                </a:lnTo>
                <a:lnTo>
                  <a:pt x="369093" y="150019"/>
                </a:lnTo>
                <a:lnTo>
                  <a:pt x="361950" y="114300"/>
                </a:lnTo>
                <a:lnTo>
                  <a:pt x="335756" y="69056"/>
                </a:lnTo>
                <a:lnTo>
                  <a:pt x="297656" y="38100"/>
                </a:lnTo>
                <a:lnTo>
                  <a:pt x="254793" y="9525"/>
                </a:lnTo>
                <a:lnTo>
                  <a:pt x="135731" y="0"/>
                </a:lnTo>
                <a:close/>
              </a:path>
            </a:pathLst>
          </a:custGeom>
          <a:solidFill>
            <a:srgbClr val="00CC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8" name="正方形/長方形 177">
            <a:extLst>
              <a:ext uri="{FF2B5EF4-FFF2-40B4-BE49-F238E27FC236}">
                <a16:creationId xmlns:a16="http://schemas.microsoft.com/office/drawing/2014/main" id="{7BDE0BBA-A1DC-7BB2-5B88-C0C62938A806}"/>
              </a:ext>
            </a:extLst>
          </p:cNvPr>
          <p:cNvSpPr/>
          <p:nvPr/>
        </p:nvSpPr>
        <p:spPr>
          <a:xfrm rot="20762858">
            <a:off x="2219326" y="3934963"/>
            <a:ext cx="71437" cy="83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9" name="正方形/長方形 178">
            <a:extLst>
              <a:ext uri="{FF2B5EF4-FFF2-40B4-BE49-F238E27FC236}">
                <a16:creationId xmlns:a16="http://schemas.microsoft.com/office/drawing/2014/main" id="{C822EA6B-EA5C-4879-05A2-CF9A70F9CF8C}"/>
              </a:ext>
            </a:extLst>
          </p:cNvPr>
          <p:cNvSpPr/>
          <p:nvPr/>
        </p:nvSpPr>
        <p:spPr>
          <a:xfrm rot="20762858">
            <a:off x="2081213" y="4109504"/>
            <a:ext cx="71437" cy="83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0" name="フリーフォーム: 図形 179">
            <a:extLst>
              <a:ext uri="{FF2B5EF4-FFF2-40B4-BE49-F238E27FC236}">
                <a16:creationId xmlns:a16="http://schemas.microsoft.com/office/drawing/2014/main" id="{DD341D8E-E1D3-ADFF-E816-AB37D99A364A}"/>
              </a:ext>
            </a:extLst>
          </p:cNvPr>
          <p:cNvSpPr/>
          <p:nvPr/>
        </p:nvSpPr>
        <p:spPr>
          <a:xfrm>
            <a:off x="3219450" y="3836194"/>
            <a:ext cx="385763" cy="190500"/>
          </a:xfrm>
          <a:custGeom>
            <a:avLst/>
            <a:gdLst>
              <a:gd name="connsiteX0" fmla="*/ 92869 w 385763"/>
              <a:gd name="connsiteY0" fmla="*/ 85725 h 190500"/>
              <a:gd name="connsiteX1" fmla="*/ 28575 w 385763"/>
              <a:gd name="connsiteY1" fmla="*/ 109537 h 190500"/>
              <a:gd name="connsiteX2" fmla="*/ 28575 w 385763"/>
              <a:gd name="connsiteY2" fmla="*/ 109537 h 190500"/>
              <a:gd name="connsiteX3" fmla="*/ 4763 w 385763"/>
              <a:gd name="connsiteY3" fmla="*/ 133350 h 190500"/>
              <a:gd name="connsiteX4" fmla="*/ 0 w 385763"/>
              <a:gd name="connsiteY4" fmla="*/ 147637 h 190500"/>
              <a:gd name="connsiteX5" fmla="*/ 0 w 385763"/>
              <a:gd name="connsiteY5" fmla="*/ 169069 h 190500"/>
              <a:gd name="connsiteX6" fmla="*/ 28575 w 385763"/>
              <a:gd name="connsiteY6" fmla="*/ 185737 h 190500"/>
              <a:gd name="connsiteX7" fmla="*/ 42863 w 385763"/>
              <a:gd name="connsiteY7" fmla="*/ 190500 h 190500"/>
              <a:gd name="connsiteX8" fmla="*/ 97631 w 385763"/>
              <a:gd name="connsiteY8" fmla="*/ 190500 h 190500"/>
              <a:gd name="connsiteX9" fmla="*/ 138113 w 385763"/>
              <a:gd name="connsiteY9" fmla="*/ 169069 h 190500"/>
              <a:gd name="connsiteX10" fmla="*/ 180975 w 385763"/>
              <a:gd name="connsiteY10" fmla="*/ 159544 h 190500"/>
              <a:gd name="connsiteX11" fmla="*/ 226219 w 385763"/>
              <a:gd name="connsiteY11" fmla="*/ 135731 h 190500"/>
              <a:gd name="connsiteX12" fmla="*/ 273844 w 385763"/>
              <a:gd name="connsiteY12" fmla="*/ 128587 h 190500"/>
              <a:gd name="connsiteX13" fmla="*/ 316706 w 385763"/>
              <a:gd name="connsiteY13" fmla="*/ 107156 h 190500"/>
              <a:gd name="connsiteX14" fmla="*/ 359569 w 385763"/>
              <a:gd name="connsiteY14" fmla="*/ 90487 h 190500"/>
              <a:gd name="connsiteX15" fmla="*/ 373856 w 385763"/>
              <a:gd name="connsiteY15" fmla="*/ 57150 h 190500"/>
              <a:gd name="connsiteX16" fmla="*/ 385763 w 385763"/>
              <a:gd name="connsiteY16" fmla="*/ 26194 h 190500"/>
              <a:gd name="connsiteX17" fmla="*/ 381000 w 385763"/>
              <a:gd name="connsiteY17" fmla="*/ 9525 h 190500"/>
              <a:gd name="connsiteX18" fmla="*/ 364331 w 385763"/>
              <a:gd name="connsiteY18" fmla="*/ 0 h 190500"/>
              <a:gd name="connsiteX19" fmla="*/ 326231 w 385763"/>
              <a:gd name="connsiteY19" fmla="*/ 0 h 190500"/>
              <a:gd name="connsiteX20" fmla="*/ 254794 w 385763"/>
              <a:gd name="connsiteY20" fmla="*/ 23812 h 190500"/>
              <a:gd name="connsiteX21" fmla="*/ 211931 w 385763"/>
              <a:gd name="connsiteY21" fmla="*/ 33337 h 190500"/>
              <a:gd name="connsiteX22" fmla="*/ 192881 w 385763"/>
              <a:gd name="connsiteY22" fmla="*/ 40481 h 190500"/>
              <a:gd name="connsiteX23" fmla="*/ 92869 w 385763"/>
              <a:gd name="connsiteY23" fmla="*/ 85725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763" h="190500">
                <a:moveTo>
                  <a:pt x="92869" y="85725"/>
                </a:moveTo>
                <a:lnTo>
                  <a:pt x="28575" y="109537"/>
                </a:lnTo>
                <a:lnTo>
                  <a:pt x="28575" y="109537"/>
                </a:lnTo>
                <a:lnTo>
                  <a:pt x="4763" y="133350"/>
                </a:lnTo>
                <a:lnTo>
                  <a:pt x="0" y="147637"/>
                </a:lnTo>
                <a:lnTo>
                  <a:pt x="0" y="169069"/>
                </a:lnTo>
                <a:lnTo>
                  <a:pt x="28575" y="185737"/>
                </a:lnTo>
                <a:lnTo>
                  <a:pt x="42863" y="190500"/>
                </a:lnTo>
                <a:lnTo>
                  <a:pt x="97631" y="190500"/>
                </a:lnTo>
                <a:lnTo>
                  <a:pt x="138113" y="169069"/>
                </a:lnTo>
                <a:lnTo>
                  <a:pt x="180975" y="159544"/>
                </a:lnTo>
                <a:lnTo>
                  <a:pt x="226219" y="135731"/>
                </a:lnTo>
                <a:lnTo>
                  <a:pt x="273844" y="128587"/>
                </a:lnTo>
                <a:lnTo>
                  <a:pt x="316706" y="107156"/>
                </a:lnTo>
                <a:lnTo>
                  <a:pt x="359569" y="90487"/>
                </a:lnTo>
                <a:lnTo>
                  <a:pt x="373856" y="57150"/>
                </a:lnTo>
                <a:lnTo>
                  <a:pt x="385763" y="26194"/>
                </a:lnTo>
                <a:lnTo>
                  <a:pt x="381000" y="9525"/>
                </a:lnTo>
                <a:lnTo>
                  <a:pt x="364331" y="0"/>
                </a:lnTo>
                <a:lnTo>
                  <a:pt x="326231" y="0"/>
                </a:lnTo>
                <a:lnTo>
                  <a:pt x="254794" y="23812"/>
                </a:lnTo>
                <a:lnTo>
                  <a:pt x="211931" y="33337"/>
                </a:lnTo>
                <a:lnTo>
                  <a:pt x="192881" y="40481"/>
                </a:lnTo>
                <a:lnTo>
                  <a:pt x="92869" y="85725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1" name="直線コネクタ 180">
            <a:extLst>
              <a:ext uri="{FF2B5EF4-FFF2-40B4-BE49-F238E27FC236}">
                <a16:creationId xmlns:a16="http://schemas.microsoft.com/office/drawing/2014/main" id="{F89FE73A-65C1-2260-D086-339C917EEDBC}"/>
              </a:ext>
            </a:extLst>
          </p:cNvPr>
          <p:cNvCxnSpPr>
            <a:cxnSpLocks/>
          </p:cNvCxnSpPr>
          <p:nvPr/>
        </p:nvCxnSpPr>
        <p:spPr>
          <a:xfrm>
            <a:off x="9675578" y="906233"/>
            <a:ext cx="26485" cy="5322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>
            <a:extLst>
              <a:ext uri="{FF2B5EF4-FFF2-40B4-BE49-F238E27FC236}">
                <a16:creationId xmlns:a16="http://schemas.microsoft.com/office/drawing/2014/main" id="{79516AA2-9478-FB11-54CF-791A3E49FA56}"/>
              </a:ext>
            </a:extLst>
          </p:cNvPr>
          <p:cNvCxnSpPr>
            <a:cxnSpLocks/>
          </p:cNvCxnSpPr>
          <p:nvPr/>
        </p:nvCxnSpPr>
        <p:spPr>
          <a:xfrm>
            <a:off x="9862142" y="834196"/>
            <a:ext cx="28337" cy="55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正方形/長方形 187">
            <a:extLst>
              <a:ext uri="{FF2B5EF4-FFF2-40B4-BE49-F238E27FC236}">
                <a16:creationId xmlns:a16="http://schemas.microsoft.com/office/drawing/2014/main" id="{1C88A671-BED2-C4CE-79E2-16326080EA82}"/>
              </a:ext>
            </a:extLst>
          </p:cNvPr>
          <p:cNvSpPr/>
          <p:nvPr/>
        </p:nvSpPr>
        <p:spPr>
          <a:xfrm rot="20277052">
            <a:off x="9695838" y="879796"/>
            <a:ext cx="178314" cy="4589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フリーフォーム: 図形 188">
            <a:extLst>
              <a:ext uri="{FF2B5EF4-FFF2-40B4-BE49-F238E27FC236}">
                <a16:creationId xmlns:a16="http://schemas.microsoft.com/office/drawing/2014/main" id="{D566B05D-ED6B-8367-BBA5-B7E2D9DB95FF}"/>
              </a:ext>
            </a:extLst>
          </p:cNvPr>
          <p:cNvSpPr/>
          <p:nvPr/>
        </p:nvSpPr>
        <p:spPr>
          <a:xfrm>
            <a:off x="1776413" y="3488531"/>
            <a:ext cx="1119187" cy="488157"/>
          </a:xfrm>
          <a:custGeom>
            <a:avLst/>
            <a:gdLst>
              <a:gd name="connsiteX0" fmla="*/ 1119187 w 1119187"/>
              <a:gd name="connsiteY0" fmla="*/ 0 h 488157"/>
              <a:gd name="connsiteX1" fmla="*/ 1078706 w 1119187"/>
              <a:gd name="connsiteY1" fmla="*/ 61913 h 488157"/>
              <a:gd name="connsiteX2" fmla="*/ 1033462 w 1119187"/>
              <a:gd name="connsiteY2" fmla="*/ 80963 h 488157"/>
              <a:gd name="connsiteX3" fmla="*/ 1002506 w 1119187"/>
              <a:gd name="connsiteY3" fmla="*/ 111919 h 488157"/>
              <a:gd name="connsiteX4" fmla="*/ 957262 w 1119187"/>
              <a:gd name="connsiteY4" fmla="*/ 128588 h 488157"/>
              <a:gd name="connsiteX5" fmla="*/ 895350 w 1119187"/>
              <a:gd name="connsiteY5" fmla="*/ 171450 h 488157"/>
              <a:gd name="connsiteX6" fmla="*/ 809625 w 1119187"/>
              <a:gd name="connsiteY6" fmla="*/ 202407 h 488157"/>
              <a:gd name="connsiteX7" fmla="*/ 747712 w 1119187"/>
              <a:gd name="connsiteY7" fmla="*/ 240507 h 488157"/>
              <a:gd name="connsiteX8" fmla="*/ 690562 w 1119187"/>
              <a:gd name="connsiteY8" fmla="*/ 264319 h 488157"/>
              <a:gd name="connsiteX9" fmla="*/ 631031 w 1119187"/>
              <a:gd name="connsiteY9" fmla="*/ 283369 h 488157"/>
              <a:gd name="connsiteX10" fmla="*/ 590550 w 1119187"/>
              <a:gd name="connsiteY10" fmla="*/ 302419 h 488157"/>
              <a:gd name="connsiteX11" fmla="*/ 511968 w 1119187"/>
              <a:gd name="connsiteY11" fmla="*/ 333375 h 488157"/>
              <a:gd name="connsiteX12" fmla="*/ 452437 w 1119187"/>
              <a:gd name="connsiteY12" fmla="*/ 352425 h 488157"/>
              <a:gd name="connsiteX13" fmla="*/ 381000 w 1119187"/>
              <a:gd name="connsiteY13" fmla="*/ 373857 h 488157"/>
              <a:gd name="connsiteX14" fmla="*/ 319087 w 1119187"/>
              <a:gd name="connsiteY14" fmla="*/ 385763 h 488157"/>
              <a:gd name="connsiteX15" fmla="*/ 245268 w 1119187"/>
              <a:gd name="connsiteY15" fmla="*/ 411957 h 488157"/>
              <a:gd name="connsiteX16" fmla="*/ 145256 w 1119187"/>
              <a:gd name="connsiteY16" fmla="*/ 461963 h 488157"/>
              <a:gd name="connsiteX17" fmla="*/ 59531 w 1119187"/>
              <a:gd name="connsiteY17" fmla="*/ 478632 h 488157"/>
              <a:gd name="connsiteX18" fmla="*/ 4762 w 1119187"/>
              <a:gd name="connsiteY18" fmla="*/ 488157 h 488157"/>
              <a:gd name="connsiteX19" fmla="*/ 0 w 1119187"/>
              <a:gd name="connsiteY19" fmla="*/ 292894 h 488157"/>
              <a:gd name="connsiteX20" fmla="*/ 1119187 w 1119187"/>
              <a:gd name="connsiteY20" fmla="*/ 0 h 488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19187" h="488157">
                <a:moveTo>
                  <a:pt x="1119187" y="0"/>
                </a:moveTo>
                <a:lnTo>
                  <a:pt x="1078706" y="61913"/>
                </a:lnTo>
                <a:lnTo>
                  <a:pt x="1033462" y="80963"/>
                </a:lnTo>
                <a:lnTo>
                  <a:pt x="1002506" y="111919"/>
                </a:lnTo>
                <a:lnTo>
                  <a:pt x="957262" y="128588"/>
                </a:lnTo>
                <a:lnTo>
                  <a:pt x="895350" y="171450"/>
                </a:lnTo>
                <a:lnTo>
                  <a:pt x="809625" y="202407"/>
                </a:lnTo>
                <a:lnTo>
                  <a:pt x="747712" y="240507"/>
                </a:lnTo>
                <a:lnTo>
                  <a:pt x="690562" y="264319"/>
                </a:lnTo>
                <a:lnTo>
                  <a:pt x="631031" y="283369"/>
                </a:lnTo>
                <a:lnTo>
                  <a:pt x="590550" y="302419"/>
                </a:lnTo>
                <a:lnTo>
                  <a:pt x="511968" y="333375"/>
                </a:lnTo>
                <a:lnTo>
                  <a:pt x="452437" y="352425"/>
                </a:lnTo>
                <a:lnTo>
                  <a:pt x="381000" y="373857"/>
                </a:lnTo>
                <a:lnTo>
                  <a:pt x="319087" y="385763"/>
                </a:lnTo>
                <a:lnTo>
                  <a:pt x="245268" y="411957"/>
                </a:lnTo>
                <a:lnTo>
                  <a:pt x="145256" y="461963"/>
                </a:lnTo>
                <a:lnTo>
                  <a:pt x="59531" y="478632"/>
                </a:lnTo>
                <a:lnTo>
                  <a:pt x="4762" y="488157"/>
                </a:lnTo>
                <a:lnTo>
                  <a:pt x="0" y="292894"/>
                </a:lnTo>
                <a:lnTo>
                  <a:pt x="1119187" y="0"/>
                </a:lnTo>
                <a:close/>
              </a:path>
            </a:pathLst>
          </a:custGeom>
          <a:solidFill>
            <a:srgbClr val="00E6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3" name="グループ化 192">
            <a:extLst>
              <a:ext uri="{FF2B5EF4-FFF2-40B4-BE49-F238E27FC236}">
                <a16:creationId xmlns:a16="http://schemas.microsoft.com/office/drawing/2014/main" id="{954626D3-4450-D8DF-D66C-E81D6EE56286}"/>
              </a:ext>
            </a:extLst>
          </p:cNvPr>
          <p:cNvGrpSpPr/>
          <p:nvPr/>
        </p:nvGrpSpPr>
        <p:grpSpPr>
          <a:xfrm>
            <a:off x="9890479" y="2237824"/>
            <a:ext cx="127262" cy="233139"/>
            <a:chOff x="2362675" y="595251"/>
            <a:chExt cx="914401" cy="1612342"/>
          </a:xfrm>
        </p:grpSpPr>
        <p:sp>
          <p:nvSpPr>
            <p:cNvPr id="190" name="二等辺三角形 189">
              <a:extLst>
                <a:ext uri="{FF2B5EF4-FFF2-40B4-BE49-F238E27FC236}">
                  <a16:creationId xmlns:a16="http://schemas.microsoft.com/office/drawing/2014/main" id="{7FF704C4-0CBD-389C-F56B-ABA2210DEAC2}"/>
                </a:ext>
              </a:extLst>
            </p:cNvPr>
            <p:cNvSpPr/>
            <p:nvPr/>
          </p:nvSpPr>
          <p:spPr>
            <a:xfrm rot="5400000">
              <a:off x="2417388" y="550966"/>
              <a:ext cx="804975" cy="914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92" name="直線コネクタ 191">
              <a:extLst>
                <a:ext uri="{FF2B5EF4-FFF2-40B4-BE49-F238E27FC236}">
                  <a16:creationId xmlns:a16="http://schemas.microsoft.com/office/drawing/2014/main" id="{7424480E-1E0F-C383-7D1A-987D7583BC38}"/>
                </a:ext>
              </a:extLst>
            </p:cNvPr>
            <p:cNvCxnSpPr/>
            <p:nvPr/>
          </p:nvCxnSpPr>
          <p:spPr>
            <a:xfrm>
              <a:off x="2362675" y="595251"/>
              <a:ext cx="0" cy="161234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" name="グループ化 193">
            <a:extLst>
              <a:ext uri="{FF2B5EF4-FFF2-40B4-BE49-F238E27FC236}">
                <a16:creationId xmlns:a16="http://schemas.microsoft.com/office/drawing/2014/main" id="{A45C68FE-CA66-3DDF-414F-7A72EE740493}"/>
              </a:ext>
            </a:extLst>
          </p:cNvPr>
          <p:cNvGrpSpPr/>
          <p:nvPr/>
        </p:nvGrpSpPr>
        <p:grpSpPr>
          <a:xfrm>
            <a:off x="5175237" y="3038640"/>
            <a:ext cx="127262" cy="233139"/>
            <a:chOff x="2362675" y="595251"/>
            <a:chExt cx="914401" cy="1612342"/>
          </a:xfrm>
        </p:grpSpPr>
        <p:sp>
          <p:nvSpPr>
            <p:cNvPr id="195" name="二等辺三角形 194">
              <a:extLst>
                <a:ext uri="{FF2B5EF4-FFF2-40B4-BE49-F238E27FC236}">
                  <a16:creationId xmlns:a16="http://schemas.microsoft.com/office/drawing/2014/main" id="{052752E1-B563-1234-327B-2352DC988281}"/>
                </a:ext>
              </a:extLst>
            </p:cNvPr>
            <p:cNvSpPr/>
            <p:nvPr/>
          </p:nvSpPr>
          <p:spPr>
            <a:xfrm rot="5400000">
              <a:off x="2417388" y="550966"/>
              <a:ext cx="804975" cy="914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96" name="直線コネクタ 195">
              <a:extLst>
                <a:ext uri="{FF2B5EF4-FFF2-40B4-BE49-F238E27FC236}">
                  <a16:creationId xmlns:a16="http://schemas.microsoft.com/office/drawing/2014/main" id="{797AA219-6D81-69D9-8CD8-4DCF588C164D}"/>
                </a:ext>
              </a:extLst>
            </p:cNvPr>
            <p:cNvCxnSpPr/>
            <p:nvPr/>
          </p:nvCxnSpPr>
          <p:spPr>
            <a:xfrm>
              <a:off x="2362675" y="595251"/>
              <a:ext cx="0" cy="161234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7" name="フリーフォーム: 図形 196">
            <a:extLst>
              <a:ext uri="{FF2B5EF4-FFF2-40B4-BE49-F238E27FC236}">
                <a16:creationId xmlns:a16="http://schemas.microsoft.com/office/drawing/2014/main" id="{75AC0924-DF4B-92B3-4F3A-7E468916BF12}"/>
              </a:ext>
            </a:extLst>
          </p:cNvPr>
          <p:cNvSpPr/>
          <p:nvPr/>
        </p:nvSpPr>
        <p:spPr>
          <a:xfrm>
            <a:off x="6108875" y="3507435"/>
            <a:ext cx="653904" cy="738188"/>
          </a:xfrm>
          <a:custGeom>
            <a:avLst/>
            <a:gdLst>
              <a:gd name="connsiteX0" fmla="*/ 392906 w 666750"/>
              <a:gd name="connsiteY0" fmla="*/ 0 h 738188"/>
              <a:gd name="connsiteX1" fmla="*/ 0 w 666750"/>
              <a:gd name="connsiteY1" fmla="*/ 173832 h 738188"/>
              <a:gd name="connsiteX2" fmla="*/ 302418 w 666750"/>
              <a:gd name="connsiteY2" fmla="*/ 738188 h 738188"/>
              <a:gd name="connsiteX3" fmla="*/ 666750 w 666750"/>
              <a:gd name="connsiteY3" fmla="*/ 545307 h 738188"/>
              <a:gd name="connsiteX4" fmla="*/ 392906 w 666750"/>
              <a:gd name="connsiteY4" fmla="*/ 0 h 738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6750" h="738188">
                <a:moveTo>
                  <a:pt x="392906" y="0"/>
                </a:moveTo>
                <a:lnTo>
                  <a:pt x="0" y="173832"/>
                </a:lnTo>
                <a:lnTo>
                  <a:pt x="302418" y="738188"/>
                </a:lnTo>
                <a:lnTo>
                  <a:pt x="666750" y="545307"/>
                </a:lnTo>
                <a:lnTo>
                  <a:pt x="392906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CEA346E-1E9A-27B2-3128-26A441191E34}"/>
              </a:ext>
            </a:extLst>
          </p:cNvPr>
          <p:cNvSpPr/>
          <p:nvPr/>
        </p:nvSpPr>
        <p:spPr>
          <a:xfrm rot="20047093">
            <a:off x="6273851" y="3694352"/>
            <a:ext cx="167129" cy="173495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8B29AE9-4804-0193-8A9B-3B824BC8055D}"/>
              </a:ext>
            </a:extLst>
          </p:cNvPr>
          <p:cNvSpPr/>
          <p:nvPr/>
        </p:nvSpPr>
        <p:spPr>
          <a:xfrm rot="20047093">
            <a:off x="6386900" y="3910377"/>
            <a:ext cx="167129" cy="173495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8" name="フリーフォーム: 図形 197">
            <a:extLst>
              <a:ext uri="{FF2B5EF4-FFF2-40B4-BE49-F238E27FC236}">
                <a16:creationId xmlns:a16="http://schemas.microsoft.com/office/drawing/2014/main" id="{36F8B32C-EDE3-0205-3EAD-F2FF07BC26DE}"/>
              </a:ext>
            </a:extLst>
          </p:cNvPr>
          <p:cNvSpPr/>
          <p:nvPr/>
        </p:nvSpPr>
        <p:spPr>
          <a:xfrm>
            <a:off x="2047875" y="3717925"/>
            <a:ext cx="2365375" cy="1168400"/>
          </a:xfrm>
          <a:custGeom>
            <a:avLst/>
            <a:gdLst>
              <a:gd name="connsiteX0" fmla="*/ 257175 w 2365375"/>
              <a:gd name="connsiteY0" fmla="*/ 739775 h 1168400"/>
              <a:gd name="connsiteX1" fmla="*/ 146050 w 2365375"/>
              <a:gd name="connsiteY1" fmla="*/ 768350 h 1168400"/>
              <a:gd name="connsiteX2" fmla="*/ 111125 w 2365375"/>
              <a:gd name="connsiteY2" fmla="*/ 790575 h 1168400"/>
              <a:gd name="connsiteX3" fmla="*/ 69850 w 2365375"/>
              <a:gd name="connsiteY3" fmla="*/ 815975 h 1168400"/>
              <a:gd name="connsiteX4" fmla="*/ 47625 w 2365375"/>
              <a:gd name="connsiteY4" fmla="*/ 844550 h 1168400"/>
              <a:gd name="connsiteX5" fmla="*/ 31750 w 2365375"/>
              <a:gd name="connsiteY5" fmla="*/ 876300 h 1168400"/>
              <a:gd name="connsiteX6" fmla="*/ 22225 w 2365375"/>
              <a:gd name="connsiteY6" fmla="*/ 901700 h 1168400"/>
              <a:gd name="connsiteX7" fmla="*/ 3175 w 2365375"/>
              <a:gd name="connsiteY7" fmla="*/ 933450 h 1168400"/>
              <a:gd name="connsiteX8" fmla="*/ 0 w 2365375"/>
              <a:gd name="connsiteY8" fmla="*/ 974725 h 1168400"/>
              <a:gd name="connsiteX9" fmla="*/ 6350 w 2365375"/>
              <a:gd name="connsiteY9" fmla="*/ 1012825 h 1168400"/>
              <a:gd name="connsiteX10" fmla="*/ 19050 w 2365375"/>
              <a:gd name="connsiteY10" fmla="*/ 1060450 h 1168400"/>
              <a:gd name="connsiteX11" fmla="*/ 34925 w 2365375"/>
              <a:gd name="connsiteY11" fmla="*/ 1095375 h 1168400"/>
              <a:gd name="connsiteX12" fmla="*/ 82550 w 2365375"/>
              <a:gd name="connsiteY12" fmla="*/ 1111250 h 1168400"/>
              <a:gd name="connsiteX13" fmla="*/ 123825 w 2365375"/>
              <a:gd name="connsiteY13" fmla="*/ 1139825 h 1168400"/>
              <a:gd name="connsiteX14" fmla="*/ 152400 w 2365375"/>
              <a:gd name="connsiteY14" fmla="*/ 1158875 h 1168400"/>
              <a:gd name="connsiteX15" fmla="*/ 228600 w 2365375"/>
              <a:gd name="connsiteY15" fmla="*/ 1168400 h 1168400"/>
              <a:gd name="connsiteX16" fmla="*/ 285750 w 2365375"/>
              <a:gd name="connsiteY16" fmla="*/ 1168400 h 1168400"/>
              <a:gd name="connsiteX17" fmla="*/ 377825 w 2365375"/>
              <a:gd name="connsiteY17" fmla="*/ 1155700 h 1168400"/>
              <a:gd name="connsiteX18" fmla="*/ 428625 w 2365375"/>
              <a:gd name="connsiteY18" fmla="*/ 1127125 h 1168400"/>
              <a:gd name="connsiteX19" fmla="*/ 508000 w 2365375"/>
              <a:gd name="connsiteY19" fmla="*/ 1069975 h 1168400"/>
              <a:gd name="connsiteX20" fmla="*/ 527050 w 2365375"/>
              <a:gd name="connsiteY20" fmla="*/ 1022350 h 1168400"/>
              <a:gd name="connsiteX21" fmla="*/ 596900 w 2365375"/>
              <a:gd name="connsiteY21" fmla="*/ 1000125 h 1168400"/>
              <a:gd name="connsiteX22" fmla="*/ 635000 w 2365375"/>
              <a:gd name="connsiteY22" fmla="*/ 971550 h 1168400"/>
              <a:gd name="connsiteX23" fmla="*/ 676275 w 2365375"/>
              <a:gd name="connsiteY23" fmla="*/ 952500 h 1168400"/>
              <a:gd name="connsiteX24" fmla="*/ 739775 w 2365375"/>
              <a:gd name="connsiteY24" fmla="*/ 933450 h 1168400"/>
              <a:gd name="connsiteX25" fmla="*/ 806450 w 2365375"/>
              <a:gd name="connsiteY25" fmla="*/ 908050 h 1168400"/>
              <a:gd name="connsiteX26" fmla="*/ 876300 w 2365375"/>
              <a:gd name="connsiteY26" fmla="*/ 882650 h 1168400"/>
              <a:gd name="connsiteX27" fmla="*/ 949325 w 2365375"/>
              <a:gd name="connsiteY27" fmla="*/ 866775 h 1168400"/>
              <a:gd name="connsiteX28" fmla="*/ 1050925 w 2365375"/>
              <a:gd name="connsiteY28" fmla="*/ 812800 h 1168400"/>
              <a:gd name="connsiteX29" fmla="*/ 1152525 w 2365375"/>
              <a:gd name="connsiteY29" fmla="*/ 774700 h 1168400"/>
              <a:gd name="connsiteX30" fmla="*/ 1200150 w 2365375"/>
              <a:gd name="connsiteY30" fmla="*/ 739775 h 1168400"/>
              <a:gd name="connsiteX31" fmla="*/ 1260475 w 2365375"/>
              <a:gd name="connsiteY31" fmla="*/ 708025 h 1168400"/>
              <a:gd name="connsiteX32" fmla="*/ 1330325 w 2365375"/>
              <a:gd name="connsiteY32" fmla="*/ 660400 h 1168400"/>
              <a:gd name="connsiteX33" fmla="*/ 1377950 w 2365375"/>
              <a:gd name="connsiteY33" fmla="*/ 619125 h 1168400"/>
              <a:gd name="connsiteX34" fmla="*/ 1463675 w 2365375"/>
              <a:gd name="connsiteY34" fmla="*/ 577850 h 1168400"/>
              <a:gd name="connsiteX35" fmla="*/ 1514475 w 2365375"/>
              <a:gd name="connsiteY35" fmla="*/ 546100 h 1168400"/>
              <a:gd name="connsiteX36" fmla="*/ 1577975 w 2365375"/>
              <a:gd name="connsiteY36" fmla="*/ 523875 h 1168400"/>
              <a:gd name="connsiteX37" fmla="*/ 1622425 w 2365375"/>
              <a:gd name="connsiteY37" fmla="*/ 511175 h 1168400"/>
              <a:gd name="connsiteX38" fmla="*/ 1704975 w 2365375"/>
              <a:gd name="connsiteY38" fmla="*/ 501650 h 1168400"/>
              <a:gd name="connsiteX39" fmla="*/ 1781175 w 2365375"/>
              <a:gd name="connsiteY39" fmla="*/ 482600 h 1168400"/>
              <a:gd name="connsiteX40" fmla="*/ 1847850 w 2365375"/>
              <a:gd name="connsiteY40" fmla="*/ 457200 h 1168400"/>
              <a:gd name="connsiteX41" fmla="*/ 1917700 w 2365375"/>
              <a:gd name="connsiteY41" fmla="*/ 444500 h 1168400"/>
              <a:gd name="connsiteX42" fmla="*/ 2019300 w 2365375"/>
              <a:gd name="connsiteY42" fmla="*/ 400050 h 1168400"/>
              <a:gd name="connsiteX43" fmla="*/ 2108200 w 2365375"/>
              <a:gd name="connsiteY43" fmla="*/ 358775 h 1168400"/>
              <a:gd name="connsiteX44" fmla="*/ 2174875 w 2365375"/>
              <a:gd name="connsiteY44" fmla="*/ 320675 h 1168400"/>
              <a:gd name="connsiteX45" fmla="*/ 2270125 w 2365375"/>
              <a:gd name="connsiteY45" fmla="*/ 282575 h 1168400"/>
              <a:gd name="connsiteX46" fmla="*/ 2324100 w 2365375"/>
              <a:gd name="connsiteY46" fmla="*/ 263525 h 1168400"/>
              <a:gd name="connsiteX47" fmla="*/ 2346325 w 2365375"/>
              <a:gd name="connsiteY47" fmla="*/ 193675 h 1168400"/>
              <a:gd name="connsiteX48" fmla="*/ 2365375 w 2365375"/>
              <a:gd name="connsiteY48" fmla="*/ 136525 h 1168400"/>
              <a:gd name="connsiteX49" fmla="*/ 2362200 w 2365375"/>
              <a:gd name="connsiteY49" fmla="*/ 82550 h 1168400"/>
              <a:gd name="connsiteX50" fmla="*/ 2333625 w 2365375"/>
              <a:gd name="connsiteY50" fmla="*/ 31750 h 1168400"/>
              <a:gd name="connsiteX51" fmla="*/ 2273300 w 2365375"/>
              <a:gd name="connsiteY51" fmla="*/ 0 h 1168400"/>
              <a:gd name="connsiteX52" fmla="*/ 2244725 w 2365375"/>
              <a:gd name="connsiteY52" fmla="*/ 0 h 1168400"/>
              <a:gd name="connsiteX53" fmla="*/ 2187575 w 2365375"/>
              <a:gd name="connsiteY53" fmla="*/ 0 h 1168400"/>
              <a:gd name="connsiteX54" fmla="*/ 2152650 w 2365375"/>
              <a:gd name="connsiteY54" fmla="*/ 0 h 1168400"/>
              <a:gd name="connsiteX55" fmla="*/ 2076450 w 2365375"/>
              <a:gd name="connsiteY55" fmla="*/ 9525 h 1168400"/>
              <a:gd name="connsiteX56" fmla="*/ 2041525 w 2365375"/>
              <a:gd name="connsiteY56" fmla="*/ 34925 h 1168400"/>
              <a:gd name="connsiteX57" fmla="*/ 1965325 w 2365375"/>
              <a:gd name="connsiteY57" fmla="*/ 66675 h 1168400"/>
              <a:gd name="connsiteX58" fmla="*/ 1889125 w 2365375"/>
              <a:gd name="connsiteY58" fmla="*/ 101600 h 1168400"/>
              <a:gd name="connsiteX59" fmla="*/ 1838325 w 2365375"/>
              <a:gd name="connsiteY59" fmla="*/ 133350 h 1168400"/>
              <a:gd name="connsiteX60" fmla="*/ 1762125 w 2365375"/>
              <a:gd name="connsiteY60" fmla="*/ 171450 h 1168400"/>
              <a:gd name="connsiteX61" fmla="*/ 1724025 w 2365375"/>
              <a:gd name="connsiteY61" fmla="*/ 203200 h 1168400"/>
              <a:gd name="connsiteX62" fmla="*/ 1663700 w 2365375"/>
              <a:gd name="connsiteY62" fmla="*/ 231775 h 1168400"/>
              <a:gd name="connsiteX63" fmla="*/ 1574800 w 2365375"/>
              <a:gd name="connsiteY63" fmla="*/ 273050 h 1168400"/>
              <a:gd name="connsiteX64" fmla="*/ 1530350 w 2365375"/>
              <a:gd name="connsiteY64" fmla="*/ 292100 h 1168400"/>
              <a:gd name="connsiteX65" fmla="*/ 1463675 w 2365375"/>
              <a:gd name="connsiteY65" fmla="*/ 323850 h 1168400"/>
              <a:gd name="connsiteX66" fmla="*/ 1412875 w 2365375"/>
              <a:gd name="connsiteY66" fmla="*/ 346075 h 1168400"/>
              <a:gd name="connsiteX67" fmla="*/ 1352550 w 2365375"/>
              <a:gd name="connsiteY67" fmla="*/ 377825 h 1168400"/>
              <a:gd name="connsiteX68" fmla="*/ 1279525 w 2365375"/>
              <a:gd name="connsiteY68" fmla="*/ 393700 h 1168400"/>
              <a:gd name="connsiteX69" fmla="*/ 1235075 w 2365375"/>
              <a:gd name="connsiteY69" fmla="*/ 415925 h 1168400"/>
              <a:gd name="connsiteX70" fmla="*/ 1177925 w 2365375"/>
              <a:gd name="connsiteY70" fmla="*/ 434975 h 1168400"/>
              <a:gd name="connsiteX71" fmla="*/ 1133475 w 2365375"/>
              <a:gd name="connsiteY71" fmla="*/ 441325 h 1168400"/>
              <a:gd name="connsiteX72" fmla="*/ 1076325 w 2365375"/>
              <a:gd name="connsiteY72" fmla="*/ 454025 h 1168400"/>
              <a:gd name="connsiteX73" fmla="*/ 1038225 w 2365375"/>
              <a:gd name="connsiteY73" fmla="*/ 479425 h 1168400"/>
              <a:gd name="connsiteX74" fmla="*/ 968375 w 2365375"/>
              <a:gd name="connsiteY74" fmla="*/ 495300 h 1168400"/>
              <a:gd name="connsiteX75" fmla="*/ 923925 w 2365375"/>
              <a:gd name="connsiteY75" fmla="*/ 517525 h 1168400"/>
              <a:gd name="connsiteX76" fmla="*/ 869950 w 2365375"/>
              <a:gd name="connsiteY76" fmla="*/ 546100 h 1168400"/>
              <a:gd name="connsiteX77" fmla="*/ 825500 w 2365375"/>
              <a:gd name="connsiteY77" fmla="*/ 561975 h 1168400"/>
              <a:gd name="connsiteX78" fmla="*/ 720725 w 2365375"/>
              <a:gd name="connsiteY78" fmla="*/ 603250 h 1168400"/>
              <a:gd name="connsiteX79" fmla="*/ 673100 w 2365375"/>
              <a:gd name="connsiteY79" fmla="*/ 625475 h 1168400"/>
              <a:gd name="connsiteX80" fmla="*/ 619125 w 2365375"/>
              <a:gd name="connsiteY80" fmla="*/ 641350 h 1168400"/>
              <a:gd name="connsiteX81" fmla="*/ 552450 w 2365375"/>
              <a:gd name="connsiteY81" fmla="*/ 663575 h 1168400"/>
              <a:gd name="connsiteX82" fmla="*/ 508000 w 2365375"/>
              <a:gd name="connsiteY82" fmla="*/ 685800 h 1168400"/>
              <a:gd name="connsiteX83" fmla="*/ 447675 w 2365375"/>
              <a:gd name="connsiteY83" fmla="*/ 695325 h 1168400"/>
              <a:gd name="connsiteX84" fmla="*/ 396875 w 2365375"/>
              <a:gd name="connsiteY84" fmla="*/ 714375 h 1168400"/>
              <a:gd name="connsiteX85" fmla="*/ 371475 w 2365375"/>
              <a:gd name="connsiteY85" fmla="*/ 720725 h 1168400"/>
              <a:gd name="connsiteX86" fmla="*/ 336550 w 2365375"/>
              <a:gd name="connsiteY86" fmla="*/ 727075 h 1168400"/>
              <a:gd name="connsiteX87" fmla="*/ 257175 w 2365375"/>
              <a:gd name="connsiteY87" fmla="*/ 739775 h 116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2365375" h="1168400">
                <a:moveTo>
                  <a:pt x="257175" y="739775"/>
                </a:moveTo>
                <a:lnTo>
                  <a:pt x="146050" y="768350"/>
                </a:lnTo>
                <a:lnTo>
                  <a:pt x="111125" y="790575"/>
                </a:lnTo>
                <a:lnTo>
                  <a:pt x="69850" y="815975"/>
                </a:lnTo>
                <a:lnTo>
                  <a:pt x="47625" y="844550"/>
                </a:lnTo>
                <a:lnTo>
                  <a:pt x="31750" y="876300"/>
                </a:lnTo>
                <a:lnTo>
                  <a:pt x="22225" y="901700"/>
                </a:lnTo>
                <a:lnTo>
                  <a:pt x="3175" y="933450"/>
                </a:lnTo>
                <a:lnTo>
                  <a:pt x="0" y="974725"/>
                </a:lnTo>
                <a:lnTo>
                  <a:pt x="6350" y="1012825"/>
                </a:lnTo>
                <a:lnTo>
                  <a:pt x="19050" y="1060450"/>
                </a:lnTo>
                <a:lnTo>
                  <a:pt x="34925" y="1095375"/>
                </a:lnTo>
                <a:lnTo>
                  <a:pt x="82550" y="1111250"/>
                </a:lnTo>
                <a:lnTo>
                  <a:pt x="123825" y="1139825"/>
                </a:lnTo>
                <a:lnTo>
                  <a:pt x="152400" y="1158875"/>
                </a:lnTo>
                <a:lnTo>
                  <a:pt x="228600" y="1168400"/>
                </a:lnTo>
                <a:lnTo>
                  <a:pt x="285750" y="1168400"/>
                </a:lnTo>
                <a:lnTo>
                  <a:pt x="377825" y="1155700"/>
                </a:lnTo>
                <a:lnTo>
                  <a:pt x="428625" y="1127125"/>
                </a:lnTo>
                <a:lnTo>
                  <a:pt x="508000" y="1069975"/>
                </a:lnTo>
                <a:lnTo>
                  <a:pt x="527050" y="1022350"/>
                </a:lnTo>
                <a:lnTo>
                  <a:pt x="596900" y="1000125"/>
                </a:lnTo>
                <a:lnTo>
                  <a:pt x="635000" y="971550"/>
                </a:lnTo>
                <a:lnTo>
                  <a:pt x="676275" y="952500"/>
                </a:lnTo>
                <a:lnTo>
                  <a:pt x="739775" y="933450"/>
                </a:lnTo>
                <a:lnTo>
                  <a:pt x="806450" y="908050"/>
                </a:lnTo>
                <a:lnTo>
                  <a:pt x="876300" y="882650"/>
                </a:lnTo>
                <a:lnTo>
                  <a:pt x="949325" y="866775"/>
                </a:lnTo>
                <a:lnTo>
                  <a:pt x="1050925" y="812800"/>
                </a:lnTo>
                <a:lnTo>
                  <a:pt x="1152525" y="774700"/>
                </a:lnTo>
                <a:lnTo>
                  <a:pt x="1200150" y="739775"/>
                </a:lnTo>
                <a:lnTo>
                  <a:pt x="1260475" y="708025"/>
                </a:lnTo>
                <a:lnTo>
                  <a:pt x="1330325" y="660400"/>
                </a:lnTo>
                <a:lnTo>
                  <a:pt x="1377950" y="619125"/>
                </a:lnTo>
                <a:lnTo>
                  <a:pt x="1463675" y="577850"/>
                </a:lnTo>
                <a:lnTo>
                  <a:pt x="1514475" y="546100"/>
                </a:lnTo>
                <a:lnTo>
                  <a:pt x="1577975" y="523875"/>
                </a:lnTo>
                <a:lnTo>
                  <a:pt x="1622425" y="511175"/>
                </a:lnTo>
                <a:lnTo>
                  <a:pt x="1704975" y="501650"/>
                </a:lnTo>
                <a:lnTo>
                  <a:pt x="1781175" y="482600"/>
                </a:lnTo>
                <a:lnTo>
                  <a:pt x="1847850" y="457200"/>
                </a:lnTo>
                <a:lnTo>
                  <a:pt x="1917700" y="444500"/>
                </a:lnTo>
                <a:lnTo>
                  <a:pt x="2019300" y="400050"/>
                </a:lnTo>
                <a:lnTo>
                  <a:pt x="2108200" y="358775"/>
                </a:lnTo>
                <a:lnTo>
                  <a:pt x="2174875" y="320675"/>
                </a:lnTo>
                <a:lnTo>
                  <a:pt x="2270125" y="282575"/>
                </a:lnTo>
                <a:lnTo>
                  <a:pt x="2324100" y="263525"/>
                </a:lnTo>
                <a:lnTo>
                  <a:pt x="2346325" y="193675"/>
                </a:lnTo>
                <a:lnTo>
                  <a:pt x="2365375" y="136525"/>
                </a:lnTo>
                <a:lnTo>
                  <a:pt x="2362200" y="82550"/>
                </a:lnTo>
                <a:lnTo>
                  <a:pt x="2333625" y="31750"/>
                </a:lnTo>
                <a:lnTo>
                  <a:pt x="2273300" y="0"/>
                </a:lnTo>
                <a:lnTo>
                  <a:pt x="2244725" y="0"/>
                </a:lnTo>
                <a:lnTo>
                  <a:pt x="2187575" y="0"/>
                </a:lnTo>
                <a:lnTo>
                  <a:pt x="2152650" y="0"/>
                </a:lnTo>
                <a:lnTo>
                  <a:pt x="2076450" y="9525"/>
                </a:lnTo>
                <a:lnTo>
                  <a:pt x="2041525" y="34925"/>
                </a:lnTo>
                <a:lnTo>
                  <a:pt x="1965325" y="66675"/>
                </a:lnTo>
                <a:lnTo>
                  <a:pt x="1889125" y="101600"/>
                </a:lnTo>
                <a:lnTo>
                  <a:pt x="1838325" y="133350"/>
                </a:lnTo>
                <a:lnTo>
                  <a:pt x="1762125" y="171450"/>
                </a:lnTo>
                <a:lnTo>
                  <a:pt x="1724025" y="203200"/>
                </a:lnTo>
                <a:lnTo>
                  <a:pt x="1663700" y="231775"/>
                </a:lnTo>
                <a:lnTo>
                  <a:pt x="1574800" y="273050"/>
                </a:lnTo>
                <a:lnTo>
                  <a:pt x="1530350" y="292100"/>
                </a:lnTo>
                <a:lnTo>
                  <a:pt x="1463675" y="323850"/>
                </a:lnTo>
                <a:lnTo>
                  <a:pt x="1412875" y="346075"/>
                </a:lnTo>
                <a:lnTo>
                  <a:pt x="1352550" y="377825"/>
                </a:lnTo>
                <a:lnTo>
                  <a:pt x="1279525" y="393700"/>
                </a:lnTo>
                <a:lnTo>
                  <a:pt x="1235075" y="415925"/>
                </a:lnTo>
                <a:lnTo>
                  <a:pt x="1177925" y="434975"/>
                </a:lnTo>
                <a:lnTo>
                  <a:pt x="1133475" y="441325"/>
                </a:lnTo>
                <a:lnTo>
                  <a:pt x="1076325" y="454025"/>
                </a:lnTo>
                <a:lnTo>
                  <a:pt x="1038225" y="479425"/>
                </a:lnTo>
                <a:lnTo>
                  <a:pt x="968375" y="495300"/>
                </a:lnTo>
                <a:lnTo>
                  <a:pt x="923925" y="517525"/>
                </a:lnTo>
                <a:lnTo>
                  <a:pt x="869950" y="546100"/>
                </a:lnTo>
                <a:lnTo>
                  <a:pt x="825500" y="561975"/>
                </a:lnTo>
                <a:lnTo>
                  <a:pt x="720725" y="603250"/>
                </a:lnTo>
                <a:lnTo>
                  <a:pt x="673100" y="625475"/>
                </a:lnTo>
                <a:lnTo>
                  <a:pt x="619125" y="641350"/>
                </a:lnTo>
                <a:lnTo>
                  <a:pt x="552450" y="663575"/>
                </a:lnTo>
                <a:lnTo>
                  <a:pt x="508000" y="685800"/>
                </a:lnTo>
                <a:lnTo>
                  <a:pt x="447675" y="695325"/>
                </a:lnTo>
                <a:lnTo>
                  <a:pt x="396875" y="714375"/>
                </a:lnTo>
                <a:lnTo>
                  <a:pt x="371475" y="720725"/>
                </a:lnTo>
                <a:lnTo>
                  <a:pt x="336550" y="727075"/>
                </a:lnTo>
                <a:lnTo>
                  <a:pt x="257175" y="739775"/>
                </a:lnTo>
                <a:close/>
              </a:path>
            </a:pathLst>
          </a:custGeom>
          <a:solidFill>
            <a:srgbClr val="00FF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フリーフォーム: 図形 198">
            <a:extLst>
              <a:ext uri="{FF2B5EF4-FFF2-40B4-BE49-F238E27FC236}">
                <a16:creationId xmlns:a16="http://schemas.microsoft.com/office/drawing/2014/main" id="{901790D2-E1E4-307E-01AA-B600FAE2B3C0}"/>
              </a:ext>
            </a:extLst>
          </p:cNvPr>
          <p:cNvSpPr/>
          <p:nvPr/>
        </p:nvSpPr>
        <p:spPr>
          <a:xfrm>
            <a:off x="2100263" y="4488656"/>
            <a:ext cx="397668" cy="347663"/>
          </a:xfrm>
          <a:custGeom>
            <a:avLst/>
            <a:gdLst>
              <a:gd name="connsiteX0" fmla="*/ 109537 w 397668"/>
              <a:gd name="connsiteY0" fmla="*/ 38100 h 347663"/>
              <a:gd name="connsiteX1" fmla="*/ 69056 w 397668"/>
              <a:gd name="connsiteY1" fmla="*/ 71438 h 347663"/>
              <a:gd name="connsiteX2" fmla="*/ 50006 w 397668"/>
              <a:gd name="connsiteY2" fmla="*/ 97632 h 347663"/>
              <a:gd name="connsiteX3" fmla="*/ 30956 w 397668"/>
              <a:gd name="connsiteY3" fmla="*/ 130969 h 347663"/>
              <a:gd name="connsiteX4" fmla="*/ 19050 w 397668"/>
              <a:gd name="connsiteY4" fmla="*/ 154782 h 347663"/>
              <a:gd name="connsiteX5" fmla="*/ 7143 w 397668"/>
              <a:gd name="connsiteY5" fmla="*/ 185738 h 347663"/>
              <a:gd name="connsiteX6" fmla="*/ 0 w 397668"/>
              <a:gd name="connsiteY6" fmla="*/ 216694 h 347663"/>
              <a:gd name="connsiteX7" fmla="*/ 11906 w 397668"/>
              <a:gd name="connsiteY7" fmla="*/ 266700 h 347663"/>
              <a:gd name="connsiteX8" fmla="*/ 21431 w 397668"/>
              <a:gd name="connsiteY8" fmla="*/ 285750 h 347663"/>
              <a:gd name="connsiteX9" fmla="*/ 54768 w 397668"/>
              <a:gd name="connsiteY9" fmla="*/ 314325 h 347663"/>
              <a:gd name="connsiteX10" fmla="*/ 80962 w 397668"/>
              <a:gd name="connsiteY10" fmla="*/ 326232 h 347663"/>
              <a:gd name="connsiteX11" fmla="*/ 121443 w 397668"/>
              <a:gd name="connsiteY11" fmla="*/ 338138 h 347663"/>
              <a:gd name="connsiteX12" fmla="*/ 180975 w 397668"/>
              <a:gd name="connsiteY12" fmla="*/ 338138 h 347663"/>
              <a:gd name="connsiteX13" fmla="*/ 228600 w 397668"/>
              <a:gd name="connsiteY13" fmla="*/ 347663 h 347663"/>
              <a:gd name="connsiteX14" fmla="*/ 283368 w 397668"/>
              <a:gd name="connsiteY14" fmla="*/ 345282 h 347663"/>
              <a:gd name="connsiteX15" fmla="*/ 345281 w 397668"/>
              <a:gd name="connsiteY15" fmla="*/ 319088 h 347663"/>
              <a:gd name="connsiteX16" fmla="*/ 364331 w 397668"/>
              <a:gd name="connsiteY16" fmla="*/ 271463 h 347663"/>
              <a:gd name="connsiteX17" fmla="*/ 390525 w 397668"/>
              <a:gd name="connsiteY17" fmla="*/ 221457 h 347663"/>
              <a:gd name="connsiteX18" fmla="*/ 397668 w 397668"/>
              <a:gd name="connsiteY18" fmla="*/ 169069 h 347663"/>
              <a:gd name="connsiteX19" fmla="*/ 397668 w 397668"/>
              <a:gd name="connsiteY19" fmla="*/ 121444 h 347663"/>
              <a:gd name="connsiteX20" fmla="*/ 364331 w 397668"/>
              <a:gd name="connsiteY20" fmla="*/ 76200 h 347663"/>
              <a:gd name="connsiteX21" fmla="*/ 335756 w 397668"/>
              <a:gd name="connsiteY21" fmla="*/ 35719 h 347663"/>
              <a:gd name="connsiteX22" fmla="*/ 302418 w 397668"/>
              <a:gd name="connsiteY22" fmla="*/ 19050 h 347663"/>
              <a:gd name="connsiteX23" fmla="*/ 269081 w 397668"/>
              <a:gd name="connsiteY23" fmla="*/ 9525 h 347663"/>
              <a:gd name="connsiteX24" fmla="*/ 223837 w 397668"/>
              <a:gd name="connsiteY24" fmla="*/ 0 h 347663"/>
              <a:gd name="connsiteX25" fmla="*/ 176212 w 397668"/>
              <a:gd name="connsiteY25" fmla="*/ 2382 h 347663"/>
              <a:gd name="connsiteX26" fmla="*/ 109537 w 397668"/>
              <a:gd name="connsiteY26" fmla="*/ 38100 h 347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7668" h="347663">
                <a:moveTo>
                  <a:pt x="109537" y="38100"/>
                </a:moveTo>
                <a:lnTo>
                  <a:pt x="69056" y="71438"/>
                </a:lnTo>
                <a:lnTo>
                  <a:pt x="50006" y="97632"/>
                </a:lnTo>
                <a:lnTo>
                  <a:pt x="30956" y="130969"/>
                </a:lnTo>
                <a:lnTo>
                  <a:pt x="19050" y="154782"/>
                </a:lnTo>
                <a:lnTo>
                  <a:pt x="7143" y="185738"/>
                </a:lnTo>
                <a:lnTo>
                  <a:pt x="0" y="216694"/>
                </a:lnTo>
                <a:lnTo>
                  <a:pt x="11906" y="266700"/>
                </a:lnTo>
                <a:lnTo>
                  <a:pt x="21431" y="285750"/>
                </a:lnTo>
                <a:lnTo>
                  <a:pt x="54768" y="314325"/>
                </a:lnTo>
                <a:lnTo>
                  <a:pt x="80962" y="326232"/>
                </a:lnTo>
                <a:lnTo>
                  <a:pt x="121443" y="338138"/>
                </a:lnTo>
                <a:lnTo>
                  <a:pt x="180975" y="338138"/>
                </a:lnTo>
                <a:lnTo>
                  <a:pt x="228600" y="347663"/>
                </a:lnTo>
                <a:lnTo>
                  <a:pt x="283368" y="345282"/>
                </a:lnTo>
                <a:lnTo>
                  <a:pt x="345281" y="319088"/>
                </a:lnTo>
                <a:lnTo>
                  <a:pt x="364331" y="271463"/>
                </a:lnTo>
                <a:lnTo>
                  <a:pt x="390525" y="221457"/>
                </a:lnTo>
                <a:lnTo>
                  <a:pt x="397668" y="169069"/>
                </a:lnTo>
                <a:lnTo>
                  <a:pt x="397668" y="121444"/>
                </a:lnTo>
                <a:lnTo>
                  <a:pt x="364331" y="76200"/>
                </a:lnTo>
                <a:lnTo>
                  <a:pt x="335756" y="35719"/>
                </a:lnTo>
                <a:lnTo>
                  <a:pt x="302418" y="19050"/>
                </a:lnTo>
                <a:lnTo>
                  <a:pt x="269081" y="9525"/>
                </a:lnTo>
                <a:lnTo>
                  <a:pt x="223837" y="0"/>
                </a:lnTo>
                <a:lnTo>
                  <a:pt x="176212" y="2382"/>
                </a:lnTo>
                <a:lnTo>
                  <a:pt x="109537" y="38100"/>
                </a:lnTo>
                <a:close/>
              </a:path>
            </a:pathLst>
          </a:custGeom>
          <a:solidFill>
            <a:srgbClr val="00CC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0" name="グループ化 199">
            <a:extLst>
              <a:ext uri="{FF2B5EF4-FFF2-40B4-BE49-F238E27FC236}">
                <a16:creationId xmlns:a16="http://schemas.microsoft.com/office/drawing/2014/main" id="{EE043BFF-8736-ECBF-84F2-2BB7A19EAA46}"/>
              </a:ext>
            </a:extLst>
          </p:cNvPr>
          <p:cNvGrpSpPr/>
          <p:nvPr/>
        </p:nvGrpSpPr>
        <p:grpSpPr>
          <a:xfrm>
            <a:off x="2299526" y="4453161"/>
            <a:ext cx="127262" cy="233139"/>
            <a:chOff x="2362675" y="595251"/>
            <a:chExt cx="914401" cy="1612342"/>
          </a:xfrm>
        </p:grpSpPr>
        <p:sp>
          <p:nvSpPr>
            <p:cNvPr id="201" name="二等辺三角形 200">
              <a:extLst>
                <a:ext uri="{FF2B5EF4-FFF2-40B4-BE49-F238E27FC236}">
                  <a16:creationId xmlns:a16="http://schemas.microsoft.com/office/drawing/2014/main" id="{D5CA67E2-2D0D-E36B-AAFC-65F565664385}"/>
                </a:ext>
              </a:extLst>
            </p:cNvPr>
            <p:cNvSpPr/>
            <p:nvPr/>
          </p:nvSpPr>
          <p:spPr>
            <a:xfrm rot="5400000">
              <a:off x="2417388" y="550966"/>
              <a:ext cx="804975" cy="914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02" name="直線コネクタ 201">
              <a:extLst>
                <a:ext uri="{FF2B5EF4-FFF2-40B4-BE49-F238E27FC236}">
                  <a16:creationId xmlns:a16="http://schemas.microsoft.com/office/drawing/2014/main" id="{6ED5C76D-78B9-DBE0-0C5C-9CD2D274D44A}"/>
                </a:ext>
              </a:extLst>
            </p:cNvPr>
            <p:cNvCxnSpPr/>
            <p:nvPr/>
          </p:nvCxnSpPr>
          <p:spPr>
            <a:xfrm>
              <a:off x="2362675" y="595251"/>
              <a:ext cx="0" cy="161234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3" name="正方形/長方形 202">
            <a:extLst>
              <a:ext uri="{FF2B5EF4-FFF2-40B4-BE49-F238E27FC236}">
                <a16:creationId xmlns:a16="http://schemas.microsoft.com/office/drawing/2014/main" id="{8D8C4B5E-63CD-5CAB-B24B-031A5152139F}"/>
              </a:ext>
            </a:extLst>
          </p:cNvPr>
          <p:cNvSpPr/>
          <p:nvPr/>
        </p:nvSpPr>
        <p:spPr>
          <a:xfrm rot="20204424">
            <a:off x="4004970" y="3830188"/>
            <a:ext cx="71437" cy="83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4" name="正方形/長方形 203">
            <a:extLst>
              <a:ext uri="{FF2B5EF4-FFF2-40B4-BE49-F238E27FC236}">
                <a16:creationId xmlns:a16="http://schemas.microsoft.com/office/drawing/2014/main" id="{CDCAE394-65C2-5468-BB0B-D7CD1514EC6D}"/>
              </a:ext>
            </a:extLst>
          </p:cNvPr>
          <p:cNvSpPr/>
          <p:nvPr/>
        </p:nvSpPr>
        <p:spPr>
          <a:xfrm rot="20204424">
            <a:off x="4208328" y="3840875"/>
            <a:ext cx="71437" cy="83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8" name="フリーフォーム: 図形 207">
            <a:extLst>
              <a:ext uri="{FF2B5EF4-FFF2-40B4-BE49-F238E27FC236}">
                <a16:creationId xmlns:a16="http://schemas.microsoft.com/office/drawing/2014/main" id="{24A533D6-5873-A6DA-DE31-FB65533F68A9}"/>
              </a:ext>
            </a:extLst>
          </p:cNvPr>
          <p:cNvSpPr/>
          <p:nvPr/>
        </p:nvSpPr>
        <p:spPr>
          <a:xfrm>
            <a:off x="2005013" y="4805363"/>
            <a:ext cx="533400" cy="219075"/>
          </a:xfrm>
          <a:custGeom>
            <a:avLst/>
            <a:gdLst>
              <a:gd name="connsiteX0" fmla="*/ 64293 w 533400"/>
              <a:gd name="connsiteY0" fmla="*/ 0 h 219075"/>
              <a:gd name="connsiteX1" fmla="*/ 0 w 533400"/>
              <a:gd name="connsiteY1" fmla="*/ 16668 h 219075"/>
              <a:gd name="connsiteX2" fmla="*/ 0 w 533400"/>
              <a:gd name="connsiteY2" fmla="*/ 38100 h 219075"/>
              <a:gd name="connsiteX3" fmla="*/ 11906 w 533400"/>
              <a:gd name="connsiteY3" fmla="*/ 83343 h 219075"/>
              <a:gd name="connsiteX4" fmla="*/ 23812 w 533400"/>
              <a:gd name="connsiteY4" fmla="*/ 111918 h 219075"/>
              <a:gd name="connsiteX5" fmla="*/ 45243 w 533400"/>
              <a:gd name="connsiteY5" fmla="*/ 152400 h 219075"/>
              <a:gd name="connsiteX6" fmla="*/ 54768 w 533400"/>
              <a:gd name="connsiteY6" fmla="*/ 164306 h 219075"/>
              <a:gd name="connsiteX7" fmla="*/ 73818 w 533400"/>
              <a:gd name="connsiteY7" fmla="*/ 197643 h 219075"/>
              <a:gd name="connsiteX8" fmla="*/ 119062 w 533400"/>
              <a:gd name="connsiteY8" fmla="*/ 207168 h 219075"/>
              <a:gd name="connsiteX9" fmla="*/ 166687 w 533400"/>
              <a:gd name="connsiteY9" fmla="*/ 219075 h 219075"/>
              <a:gd name="connsiteX10" fmla="*/ 230981 w 533400"/>
              <a:gd name="connsiteY10" fmla="*/ 204787 h 219075"/>
              <a:gd name="connsiteX11" fmla="*/ 290512 w 533400"/>
              <a:gd name="connsiteY11" fmla="*/ 204787 h 219075"/>
              <a:gd name="connsiteX12" fmla="*/ 316706 w 533400"/>
              <a:gd name="connsiteY12" fmla="*/ 180975 h 219075"/>
              <a:gd name="connsiteX13" fmla="*/ 397668 w 533400"/>
              <a:gd name="connsiteY13" fmla="*/ 169068 h 219075"/>
              <a:gd name="connsiteX14" fmla="*/ 440531 w 533400"/>
              <a:gd name="connsiteY14" fmla="*/ 152400 h 219075"/>
              <a:gd name="connsiteX15" fmla="*/ 511968 w 533400"/>
              <a:gd name="connsiteY15" fmla="*/ 121443 h 219075"/>
              <a:gd name="connsiteX16" fmla="*/ 533400 w 533400"/>
              <a:gd name="connsiteY16" fmla="*/ 95250 h 219075"/>
              <a:gd name="connsiteX17" fmla="*/ 533400 w 533400"/>
              <a:gd name="connsiteY17" fmla="*/ 71437 h 219075"/>
              <a:gd name="connsiteX18" fmla="*/ 526256 w 533400"/>
              <a:gd name="connsiteY18" fmla="*/ 40481 h 219075"/>
              <a:gd name="connsiteX19" fmla="*/ 502443 w 533400"/>
              <a:gd name="connsiteY19" fmla="*/ 26193 h 219075"/>
              <a:gd name="connsiteX20" fmla="*/ 457200 w 533400"/>
              <a:gd name="connsiteY20" fmla="*/ 52387 h 219075"/>
              <a:gd name="connsiteX21" fmla="*/ 416718 w 533400"/>
              <a:gd name="connsiteY21" fmla="*/ 73818 h 219075"/>
              <a:gd name="connsiteX22" fmla="*/ 373856 w 533400"/>
              <a:gd name="connsiteY22" fmla="*/ 80962 h 219075"/>
              <a:gd name="connsiteX23" fmla="*/ 297656 w 533400"/>
              <a:gd name="connsiteY23" fmla="*/ 85725 h 219075"/>
              <a:gd name="connsiteX24" fmla="*/ 269081 w 533400"/>
              <a:gd name="connsiteY24" fmla="*/ 85725 h 219075"/>
              <a:gd name="connsiteX25" fmla="*/ 230981 w 533400"/>
              <a:gd name="connsiteY25" fmla="*/ 88106 h 219075"/>
              <a:gd name="connsiteX26" fmla="*/ 200025 w 533400"/>
              <a:gd name="connsiteY26" fmla="*/ 83343 h 219075"/>
              <a:gd name="connsiteX27" fmla="*/ 169068 w 533400"/>
              <a:gd name="connsiteY27" fmla="*/ 64293 h 219075"/>
              <a:gd name="connsiteX28" fmla="*/ 161925 w 533400"/>
              <a:gd name="connsiteY28" fmla="*/ 54768 h 219075"/>
              <a:gd name="connsiteX29" fmla="*/ 138112 w 533400"/>
              <a:gd name="connsiteY29" fmla="*/ 40481 h 219075"/>
              <a:gd name="connsiteX30" fmla="*/ 111918 w 533400"/>
              <a:gd name="connsiteY30" fmla="*/ 28575 h 219075"/>
              <a:gd name="connsiteX31" fmla="*/ 64293 w 533400"/>
              <a:gd name="connsiteY31" fmla="*/ 0 h 219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533400" h="219075">
                <a:moveTo>
                  <a:pt x="64293" y="0"/>
                </a:moveTo>
                <a:lnTo>
                  <a:pt x="0" y="16668"/>
                </a:lnTo>
                <a:lnTo>
                  <a:pt x="0" y="38100"/>
                </a:lnTo>
                <a:lnTo>
                  <a:pt x="11906" y="83343"/>
                </a:lnTo>
                <a:lnTo>
                  <a:pt x="23812" y="111918"/>
                </a:lnTo>
                <a:lnTo>
                  <a:pt x="45243" y="152400"/>
                </a:lnTo>
                <a:lnTo>
                  <a:pt x="54768" y="164306"/>
                </a:lnTo>
                <a:lnTo>
                  <a:pt x="73818" y="197643"/>
                </a:lnTo>
                <a:lnTo>
                  <a:pt x="119062" y="207168"/>
                </a:lnTo>
                <a:lnTo>
                  <a:pt x="166687" y="219075"/>
                </a:lnTo>
                <a:lnTo>
                  <a:pt x="230981" y="204787"/>
                </a:lnTo>
                <a:lnTo>
                  <a:pt x="290512" y="204787"/>
                </a:lnTo>
                <a:lnTo>
                  <a:pt x="316706" y="180975"/>
                </a:lnTo>
                <a:lnTo>
                  <a:pt x="397668" y="169068"/>
                </a:lnTo>
                <a:lnTo>
                  <a:pt x="440531" y="152400"/>
                </a:lnTo>
                <a:lnTo>
                  <a:pt x="511968" y="121443"/>
                </a:lnTo>
                <a:lnTo>
                  <a:pt x="533400" y="95250"/>
                </a:lnTo>
                <a:lnTo>
                  <a:pt x="533400" y="71437"/>
                </a:lnTo>
                <a:lnTo>
                  <a:pt x="526256" y="40481"/>
                </a:lnTo>
                <a:lnTo>
                  <a:pt x="502443" y="26193"/>
                </a:lnTo>
                <a:lnTo>
                  <a:pt x="457200" y="52387"/>
                </a:lnTo>
                <a:lnTo>
                  <a:pt x="416718" y="73818"/>
                </a:lnTo>
                <a:lnTo>
                  <a:pt x="373856" y="80962"/>
                </a:lnTo>
                <a:lnTo>
                  <a:pt x="297656" y="85725"/>
                </a:lnTo>
                <a:lnTo>
                  <a:pt x="269081" y="85725"/>
                </a:lnTo>
                <a:lnTo>
                  <a:pt x="230981" y="88106"/>
                </a:lnTo>
                <a:lnTo>
                  <a:pt x="200025" y="83343"/>
                </a:lnTo>
                <a:lnTo>
                  <a:pt x="169068" y="64293"/>
                </a:lnTo>
                <a:lnTo>
                  <a:pt x="161925" y="54768"/>
                </a:lnTo>
                <a:lnTo>
                  <a:pt x="138112" y="40481"/>
                </a:lnTo>
                <a:lnTo>
                  <a:pt x="111918" y="28575"/>
                </a:lnTo>
                <a:lnTo>
                  <a:pt x="64293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9" name="フリーフォーム: 図形 208">
            <a:extLst>
              <a:ext uri="{FF2B5EF4-FFF2-40B4-BE49-F238E27FC236}">
                <a16:creationId xmlns:a16="http://schemas.microsoft.com/office/drawing/2014/main" id="{3D164E6C-3CFA-3277-D451-CF1E64FD2255}"/>
              </a:ext>
            </a:extLst>
          </p:cNvPr>
          <p:cNvSpPr/>
          <p:nvPr/>
        </p:nvSpPr>
        <p:spPr>
          <a:xfrm>
            <a:off x="1628775" y="3629025"/>
            <a:ext cx="3784600" cy="1917700"/>
          </a:xfrm>
          <a:custGeom>
            <a:avLst/>
            <a:gdLst>
              <a:gd name="connsiteX0" fmla="*/ 3606800 w 3784600"/>
              <a:gd name="connsiteY0" fmla="*/ 0 h 1917700"/>
              <a:gd name="connsiteX1" fmla="*/ 3683000 w 3784600"/>
              <a:gd name="connsiteY1" fmla="*/ 19050 h 1917700"/>
              <a:gd name="connsiteX2" fmla="*/ 3705225 w 3784600"/>
              <a:gd name="connsiteY2" fmla="*/ 34925 h 1917700"/>
              <a:gd name="connsiteX3" fmla="*/ 3746500 w 3784600"/>
              <a:gd name="connsiteY3" fmla="*/ 66675 h 1917700"/>
              <a:gd name="connsiteX4" fmla="*/ 3781425 w 3784600"/>
              <a:gd name="connsiteY4" fmla="*/ 98425 h 1917700"/>
              <a:gd name="connsiteX5" fmla="*/ 3781425 w 3784600"/>
              <a:gd name="connsiteY5" fmla="*/ 127000 h 1917700"/>
              <a:gd name="connsiteX6" fmla="*/ 3784600 w 3784600"/>
              <a:gd name="connsiteY6" fmla="*/ 155575 h 1917700"/>
              <a:gd name="connsiteX7" fmla="*/ 3781425 w 3784600"/>
              <a:gd name="connsiteY7" fmla="*/ 212725 h 1917700"/>
              <a:gd name="connsiteX8" fmla="*/ 3781425 w 3784600"/>
              <a:gd name="connsiteY8" fmla="*/ 269875 h 1917700"/>
              <a:gd name="connsiteX9" fmla="*/ 3781425 w 3784600"/>
              <a:gd name="connsiteY9" fmla="*/ 307975 h 1917700"/>
              <a:gd name="connsiteX10" fmla="*/ 3762375 w 3784600"/>
              <a:gd name="connsiteY10" fmla="*/ 339725 h 1917700"/>
              <a:gd name="connsiteX11" fmla="*/ 3717925 w 3784600"/>
              <a:gd name="connsiteY11" fmla="*/ 377825 h 1917700"/>
              <a:gd name="connsiteX12" fmla="*/ 3679825 w 3784600"/>
              <a:gd name="connsiteY12" fmla="*/ 406400 h 1917700"/>
              <a:gd name="connsiteX13" fmla="*/ 3638550 w 3784600"/>
              <a:gd name="connsiteY13" fmla="*/ 428625 h 1917700"/>
              <a:gd name="connsiteX14" fmla="*/ 3597275 w 3784600"/>
              <a:gd name="connsiteY14" fmla="*/ 454025 h 1917700"/>
              <a:gd name="connsiteX15" fmla="*/ 3533775 w 3784600"/>
              <a:gd name="connsiteY15" fmla="*/ 495300 h 1917700"/>
              <a:gd name="connsiteX16" fmla="*/ 3482975 w 3784600"/>
              <a:gd name="connsiteY16" fmla="*/ 504825 h 1917700"/>
              <a:gd name="connsiteX17" fmla="*/ 3413125 w 3784600"/>
              <a:gd name="connsiteY17" fmla="*/ 514350 h 1917700"/>
              <a:gd name="connsiteX18" fmla="*/ 3362325 w 3784600"/>
              <a:gd name="connsiteY18" fmla="*/ 530225 h 1917700"/>
              <a:gd name="connsiteX19" fmla="*/ 3314700 w 3784600"/>
              <a:gd name="connsiteY19" fmla="*/ 555625 h 1917700"/>
              <a:gd name="connsiteX20" fmla="*/ 3213100 w 3784600"/>
              <a:gd name="connsiteY20" fmla="*/ 603250 h 1917700"/>
              <a:gd name="connsiteX21" fmla="*/ 3155950 w 3784600"/>
              <a:gd name="connsiteY21" fmla="*/ 631825 h 1917700"/>
              <a:gd name="connsiteX22" fmla="*/ 3057525 w 3784600"/>
              <a:gd name="connsiteY22" fmla="*/ 669925 h 1917700"/>
              <a:gd name="connsiteX23" fmla="*/ 3003550 w 3784600"/>
              <a:gd name="connsiteY23" fmla="*/ 698500 h 1917700"/>
              <a:gd name="connsiteX24" fmla="*/ 2943225 w 3784600"/>
              <a:gd name="connsiteY24" fmla="*/ 720725 h 1917700"/>
              <a:gd name="connsiteX25" fmla="*/ 2876550 w 3784600"/>
              <a:gd name="connsiteY25" fmla="*/ 768350 h 1917700"/>
              <a:gd name="connsiteX26" fmla="*/ 2794000 w 3784600"/>
              <a:gd name="connsiteY26" fmla="*/ 787400 h 1917700"/>
              <a:gd name="connsiteX27" fmla="*/ 2730500 w 3784600"/>
              <a:gd name="connsiteY27" fmla="*/ 800100 h 1917700"/>
              <a:gd name="connsiteX28" fmla="*/ 2616200 w 3784600"/>
              <a:gd name="connsiteY28" fmla="*/ 857250 h 1917700"/>
              <a:gd name="connsiteX29" fmla="*/ 2517775 w 3784600"/>
              <a:gd name="connsiteY29" fmla="*/ 892175 h 1917700"/>
              <a:gd name="connsiteX30" fmla="*/ 2441575 w 3784600"/>
              <a:gd name="connsiteY30" fmla="*/ 952500 h 1917700"/>
              <a:gd name="connsiteX31" fmla="*/ 2362200 w 3784600"/>
              <a:gd name="connsiteY31" fmla="*/ 993775 h 1917700"/>
              <a:gd name="connsiteX32" fmla="*/ 2298700 w 3784600"/>
              <a:gd name="connsiteY32" fmla="*/ 1025525 h 1917700"/>
              <a:gd name="connsiteX33" fmla="*/ 2238375 w 3784600"/>
              <a:gd name="connsiteY33" fmla="*/ 1063625 h 1917700"/>
              <a:gd name="connsiteX34" fmla="*/ 2165350 w 3784600"/>
              <a:gd name="connsiteY34" fmla="*/ 1101725 h 1917700"/>
              <a:gd name="connsiteX35" fmla="*/ 2079625 w 3784600"/>
              <a:gd name="connsiteY35" fmla="*/ 1146175 h 1917700"/>
              <a:gd name="connsiteX36" fmla="*/ 2000250 w 3784600"/>
              <a:gd name="connsiteY36" fmla="*/ 1181100 h 1917700"/>
              <a:gd name="connsiteX37" fmla="*/ 1943100 w 3784600"/>
              <a:gd name="connsiteY37" fmla="*/ 1212850 h 1917700"/>
              <a:gd name="connsiteX38" fmla="*/ 1876425 w 3784600"/>
              <a:gd name="connsiteY38" fmla="*/ 1254125 h 1917700"/>
              <a:gd name="connsiteX39" fmla="*/ 1797050 w 3784600"/>
              <a:gd name="connsiteY39" fmla="*/ 1285875 h 1917700"/>
              <a:gd name="connsiteX40" fmla="*/ 1708150 w 3784600"/>
              <a:gd name="connsiteY40" fmla="*/ 1308100 h 1917700"/>
              <a:gd name="connsiteX41" fmla="*/ 1498600 w 3784600"/>
              <a:gd name="connsiteY41" fmla="*/ 1409700 h 1917700"/>
              <a:gd name="connsiteX42" fmla="*/ 1412875 w 3784600"/>
              <a:gd name="connsiteY42" fmla="*/ 1447800 h 1917700"/>
              <a:gd name="connsiteX43" fmla="*/ 1311275 w 3784600"/>
              <a:gd name="connsiteY43" fmla="*/ 1476375 h 1917700"/>
              <a:gd name="connsiteX44" fmla="*/ 1254125 w 3784600"/>
              <a:gd name="connsiteY44" fmla="*/ 1508125 h 1917700"/>
              <a:gd name="connsiteX45" fmla="*/ 1171575 w 3784600"/>
              <a:gd name="connsiteY45" fmla="*/ 1539875 h 1917700"/>
              <a:gd name="connsiteX46" fmla="*/ 1143000 w 3784600"/>
              <a:gd name="connsiteY46" fmla="*/ 1558925 h 1917700"/>
              <a:gd name="connsiteX47" fmla="*/ 1060450 w 3784600"/>
              <a:gd name="connsiteY47" fmla="*/ 1593850 h 1917700"/>
              <a:gd name="connsiteX48" fmla="*/ 1006475 w 3784600"/>
              <a:gd name="connsiteY48" fmla="*/ 1603375 h 1917700"/>
              <a:gd name="connsiteX49" fmla="*/ 936625 w 3784600"/>
              <a:gd name="connsiteY49" fmla="*/ 1631950 h 1917700"/>
              <a:gd name="connsiteX50" fmla="*/ 885825 w 3784600"/>
              <a:gd name="connsiteY50" fmla="*/ 1651000 h 1917700"/>
              <a:gd name="connsiteX51" fmla="*/ 831850 w 3784600"/>
              <a:gd name="connsiteY51" fmla="*/ 1673225 h 1917700"/>
              <a:gd name="connsiteX52" fmla="*/ 692150 w 3784600"/>
              <a:gd name="connsiteY52" fmla="*/ 1711325 h 1917700"/>
              <a:gd name="connsiteX53" fmla="*/ 584200 w 3784600"/>
              <a:gd name="connsiteY53" fmla="*/ 1720850 h 1917700"/>
              <a:gd name="connsiteX54" fmla="*/ 533400 w 3784600"/>
              <a:gd name="connsiteY54" fmla="*/ 1749425 h 1917700"/>
              <a:gd name="connsiteX55" fmla="*/ 482600 w 3784600"/>
              <a:gd name="connsiteY55" fmla="*/ 1762125 h 1917700"/>
              <a:gd name="connsiteX56" fmla="*/ 447675 w 3784600"/>
              <a:gd name="connsiteY56" fmla="*/ 1797050 h 1917700"/>
              <a:gd name="connsiteX57" fmla="*/ 374650 w 3784600"/>
              <a:gd name="connsiteY57" fmla="*/ 1838325 h 1917700"/>
              <a:gd name="connsiteX58" fmla="*/ 333375 w 3784600"/>
              <a:gd name="connsiteY58" fmla="*/ 1876425 h 1917700"/>
              <a:gd name="connsiteX59" fmla="*/ 285750 w 3784600"/>
              <a:gd name="connsiteY59" fmla="*/ 1892300 h 1917700"/>
              <a:gd name="connsiteX60" fmla="*/ 244475 w 3784600"/>
              <a:gd name="connsiteY60" fmla="*/ 1908175 h 1917700"/>
              <a:gd name="connsiteX61" fmla="*/ 196850 w 3784600"/>
              <a:gd name="connsiteY61" fmla="*/ 1917700 h 1917700"/>
              <a:gd name="connsiteX62" fmla="*/ 142875 w 3784600"/>
              <a:gd name="connsiteY62" fmla="*/ 1911350 h 1917700"/>
              <a:gd name="connsiteX63" fmla="*/ 107950 w 3784600"/>
              <a:gd name="connsiteY63" fmla="*/ 1889125 h 1917700"/>
              <a:gd name="connsiteX64" fmla="*/ 73025 w 3784600"/>
              <a:gd name="connsiteY64" fmla="*/ 1873250 h 1917700"/>
              <a:gd name="connsiteX65" fmla="*/ 44450 w 3784600"/>
              <a:gd name="connsiteY65" fmla="*/ 1841500 h 1917700"/>
              <a:gd name="connsiteX66" fmla="*/ 15875 w 3784600"/>
              <a:gd name="connsiteY66" fmla="*/ 1793875 h 1917700"/>
              <a:gd name="connsiteX67" fmla="*/ 6350 w 3784600"/>
              <a:gd name="connsiteY67" fmla="*/ 1755775 h 1917700"/>
              <a:gd name="connsiteX68" fmla="*/ 0 w 3784600"/>
              <a:gd name="connsiteY68" fmla="*/ 1701800 h 1917700"/>
              <a:gd name="connsiteX69" fmla="*/ 9525 w 3784600"/>
              <a:gd name="connsiteY69" fmla="*/ 1660525 h 1917700"/>
              <a:gd name="connsiteX70" fmla="*/ 28575 w 3784600"/>
              <a:gd name="connsiteY70" fmla="*/ 1612900 h 1917700"/>
              <a:gd name="connsiteX71" fmla="*/ 82550 w 3784600"/>
              <a:gd name="connsiteY71" fmla="*/ 1574800 h 1917700"/>
              <a:gd name="connsiteX72" fmla="*/ 114300 w 3784600"/>
              <a:gd name="connsiteY72" fmla="*/ 1543050 h 1917700"/>
              <a:gd name="connsiteX73" fmla="*/ 158750 w 3784600"/>
              <a:gd name="connsiteY73" fmla="*/ 1536700 h 1917700"/>
              <a:gd name="connsiteX74" fmla="*/ 219075 w 3784600"/>
              <a:gd name="connsiteY74" fmla="*/ 1536700 h 1917700"/>
              <a:gd name="connsiteX75" fmla="*/ 269875 w 3784600"/>
              <a:gd name="connsiteY75" fmla="*/ 1533525 h 1917700"/>
              <a:gd name="connsiteX76" fmla="*/ 327025 w 3784600"/>
              <a:gd name="connsiteY76" fmla="*/ 1536700 h 1917700"/>
              <a:gd name="connsiteX77" fmla="*/ 387350 w 3784600"/>
              <a:gd name="connsiteY77" fmla="*/ 1533525 h 1917700"/>
              <a:gd name="connsiteX78" fmla="*/ 441325 w 3784600"/>
              <a:gd name="connsiteY78" fmla="*/ 1508125 h 1917700"/>
              <a:gd name="connsiteX79" fmla="*/ 631825 w 3784600"/>
              <a:gd name="connsiteY79" fmla="*/ 1450975 h 1917700"/>
              <a:gd name="connsiteX80" fmla="*/ 704850 w 3784600"/>
              <a:gd name="connsiteY80" fmla="*/ 1422400 h 1917700"/>
              <a:gd name="connsiteX81" fmla="*/ 790575 w 3784600"/>
              <a:gd name="connsiteY81" fmla="*/ 1397000 h 1917700"/>
              <a:gd name="connsiteX82" fmla="*/ 825500 w 3784600"/>
              <a:gd name="connsiteY82" fmla="*/ 1368425 h 1917700"/>
              <a:gd name="connsiteX83" fmla="*/ 892175 w 3784600"/>
              <a:gd name="connsiteY83" fmla="*/ 1336675 h 1917700"/>
              <a:gd name="connsiteX84" fmla="*/ 971550 w 3784600"/>
              <a:gd name="connsiteY84" fmla="*/ 1301750 h 1917700"/>
              <a:gd name="connsiteX85" fmla="*/ 1022350 w 3784600"/>
              <a:gd name="connsiteY85" fmla="*/ 1266825 h 1917700"/>
              <a:gd name="connsiteX86" fmla="*/ 1098550 w 3784600"/>
              <a:gd name="connsiteY86" fmla="*/ 1219200 h 1917700"/>
              <a:gd name="connsiteX87" fmla="*/ 1146175 w 3784600"/>
              <a:gd name="connsiteY87" fmla="*/ 1187450 h 1917700"/>
              <a:gd name="connsiteX88" fmla="*/ 1190625 w 3784600"/>
              <a:gd name="connsiteY88" fmla="*/ 1149350 h 1917700"/>
              <a:gd name="connsiteX89" fmla="*/ 1254125 w 3784600"/>
              <a:gd name="connsiteY89" fmla="*/ 1114425 h 1917700"/>
              <a:gd name="connsiteX90" fmla="*/ 1333500 w 3784600"/>
              <a:gd name="connsiteY90" fmla="*/ 1069975 h 1917700"/>
              <a:gd name="connsiteX91" fmla="*/ 1397000 w 3784600"/>
              <a:gd name="connsiteY91" fmla="*/ 1050925 h 1917700"/>
              <a:gd name="connsiteX92" fmla="*/ 1444625 w 3784600"/>
              <a:gd name="connsiteY92" fmla="*/ 1025525 h 1917700"/>
              <a:gd name="connsiteX93" fmla="*/ 1514475 w 3784600"/>
              <a:gd name="connsiteY93" fmla="*/ 1000125 h 1917700"/>
              <a:gd name="connsiteX94" fmla="*/ 1609725 w 3784600"/>
              <a:gd name="connsiteY94" fmla="*/ 958850 h 1917700"/>
              <a:gd name="connsiteX95" fmla="*/ 1727200 w 3784600"/>
              <a:gd name="connsiteY95" fmla="*/ 901700 h 1917700"/>
              <a:gd name="connsiteX96" fmla="*/ 1800225 w 3784600"/>
              <a:gd name="connsiteY96" fmla="*/ 876300 h 1917700"/>
              <a:gd name="connsiteX97" fmla="*/ 1882775 w 3784600"/>
              <a:gd name="connsiteY97" fmla="*/ 835025 h 1917700"/>
              <a:gd name="connsiteX98" fmla="*/ 1952625 w 3784600"/>
              <a:gd name="connsiteY98" fmla="*/ 806450 h 1917700"/>
              <a:gd name="connsiteX99" fmla="*/ 2028825 w 3784600"/>
              <a:gd name="connsiteY99" fmla="*/ 758825 h 1917700"/>
              <a:gd name="connsiteX100" fmla="*/ 2114550 w 3784600"/>
              <a:gd name="connsiteY100" fmla="*/ 708025 h 1917700"/>
              <a:gd name="connsiteX101" fmla="*/ 2200275 w 3784600"/>
              <a:gd name="connsiteY101" fmla="*/ 666750 h 1917700"/>
              <a:gd name="connsiteX102" fmla="*/ 2257425 w 3784600"/>
              <a:gd name="connsiteY102" fmla="*/ 638175 h 1917700"/>
              <a:gd name="connsiteX103" fmla="*/ 2349500 w 3784600"/>
              <a:gd name="connsiteY103" fmla="*/ 603250 h 1917700"/>
              <a:gd name="connsiteX104" fmla="*/ 2425700 w 3784600"/>
              <a:gd name="connsiteY104" fmla="*/ 568325 h 1917700"/>
              <a:gd name="connsiteX105" fmla="*/ 2489200 w 3784600"/>
              <a:gd name="connsiteY105" fmla="*/ 539750 h 1917700"/>
              <a:gd name="connsiteX106" fmla="*/ 2587625 w 3784600"/>
              <a:gd name="connsiteY106" fmla="*/ 508000 h 1917700"/>
              <a:gd name="connsiteX107" fmla="*/ 2628900 w 3784600"/>
              <a:gd name="connsiteY107" fmla="*/ 482600 h 1917700"/>
              <a:gd name="connsiteX108" fmla="*/ 2752725 w 3784600"/>
              <a:gd name="connsiteY108" fmla="*/ 444500 h 1917700"/>
              <a:gd name="connsiteX109" fmla="*/ 2816225 w 3784600"/>
              <a:gd name="connsiteY109" fmla="*/ 412750 h 1917700"/>
              <a:gd name="connsiteX110" fmla="*/ 2898775 w 3784600"/>
              <a:gd name="connsiteY110" fmla="*/ 377825 h 1917700"/>
              <a:gd name="connsiteX111" fmla="*/ 2962275 w 3784600"/>
              <a:gd name="connsiteY111" fmla="*/ 339725 h 1917700"/>
              <a:gd name="connsiteX112" fmla="*/ 3013075 w 3784600"/>
              <a:gd name="connsiteY112" fmla="*/ 301625 h 1917700"/>
              <a:gd name="connsiteX113" fmla="*/ 3057525 w 3784600"/>
              <a:gd name="connsiteY113" fmla="*/ 273050 h 1917700"/>
              <a:gd name="connsiteX114" fmla="*/ 3136900 w 3784600"/>
              <a:gd name="connsiteY114" fmla="*/ 241300 h 1917700"/>
              <a:gd name="connsiteX115" fmla="*/ 3222625 w 3784600"/>
              <a:gd name="connsiteY115" fmla="*/ 200025 h 1917700"/>
              <a:gd name="connsiteX116" fmla="*/ 3314700 w 3784600"/>
              <a:gd name="connsiteY116" fmla="*/ 158750 h 1917700"/>
              <a:gd name="connsiteX117" fmla="*/ 3355975 w 3784600"/>
              <a:gd name="connsiteY117" fmla="*/ 107950 h 1917700"/>
              <a:gd name="connsiteX118" fmla="*/ 3397250 w 3784600"/>
              <a:gd name="connsiteY118" fmla="*/ 79375 h 1917700"/>
              <a:gd name="connsiteX119" fmla="*/ 3470275 w 3784600"/>
              <a:gd name="connsiteY119" fmla="*/ 28575 h 1917700"/>
              <a:gd name="connsiteX120" fmla="*/ 3524250 w 3784600"/>
              <a:gd name="connsiteY120" fmla="*/ 12700 h 1917700"/>
              <a:gd name="connsiteX121" fmla="*/ 3606800 w 3784600"/>
              <a:gd name="connsiteY121" fmla="*/ 0 h 191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</a:cxnLst>
            <a:rect l="l" t="t" r="r" b="b"/>
            <a:pathLst>
              <a:path w="3784600" h="1917700">
                <a:moveTo>
                  <a:pt x="3606800" y="0"/>
                </a:moveTo>
                <a:lnTo>
                  <a:pt x="3683000" y="19050"/>
                </a:lnTo>
                <a:lnTo>
                  <a:pt x="3705225" y="34925"/>
                </a:lnTo>
                <a:lnTo>
                  <a:pt x="3746500" y="66675"/>
                </a:lnTo>
                <a:lnTo>
                  <a:pt x="3781425" y="98425"/>
                </a:lnTo>
                <a:lnTo>
                  <a:pt x="3781425" y="127000"/>
                </a:lnTo>
                <a:lnTo>
                  <a:pt x="3784600" y="155575"/>
                </a:lnTo>
                <a:lnTo>
                  <a:pt x="3781425" y="212725"/>
                </a:lnTo>
                <a:lnTo>
                  <a:pt x="3781425" y="269875"/>
                </a:lnTo>
                <a:lnTo>
                  <a:pt x="3781425" y="307975"/>
                </a:lnTo>
                <a:lnTo>
                  <a:pt x="3762375" y="339725"/>
                </a:lnTo>
                <a:lnTo>
                  <a:pt x="3717925" y="377825"/>
                </a:lnTo>
                <a:lnTo>
                  <a:pt x="3679825" y="406400"/>
                </a:lnTo>
                <a:lnTo>
                  <a:pt x="3638550" y="428625"/>
                </a:lnTo>
                <a:lnTo>
                  <a:pt x="3597275" y="454025"/>
                </a:lnTo>
                <a:lnTo>
                  <a:pt x="3533775" y="495300"/>
                </a:lnTo>
                <a:lnTo>
                  <a:pt x="3482975" y="504825"/>
                </a:lnTo>
                <a:lnTo>
                  <a:pt x="3413125" y="514350"/>
                </a:lnTo>
                <a:lnTo>
                  <a:pt x="3362325" y="530225"/>
                </a:lnTo>
                <a:lnTo>
                  <a:pt x="3314700" y="555625"/>
                </a:lnTo>
                <a:lnTo>
                  <a:pt x="3213100" y="603250"/>
                </a:lnTo>
                <a:lnTo>
                  <a:pt x="3155950" y="631825"/>
                </a:lnTo>
                <a:lnTo>
                  <a:pt x="3057525" y="669925"/>
                </a:lnTo>
                <a:lnTo>
                  <a:pt x="3003550" y="698500"/>
                </a:lnTo>
                <a:lnTo>
                  <a:pt x="2943225" y="720725"/>
                </a:lnTo>
                <a:lnTo>
                  <a:pt x="2876550" y="768350"/>
                </a:lnTo>
                <a:lnTo>
                  <a:pt x="2794000" y="787400"/>
                </a:lnTo>
                <a:lnTo>
                  <a:pt x="2730500" y="800100"/>
                </a:lnTo>
                <a:lnTo>
                  <a:pt x="2616200" y="857250"/>
                </a:lnTo>
                <a:lnTo>
                  <a:pt x="2517775" y="892175"/>
                </a:lnTo>
                <a:lnTo>
                  <a:pt x="2441575" y="952500"/>
                </a:lnTo>
                <a:lnTo>
                  <a:pt x="2362200" y="993775"/>
                </a:lnTo>
                <a:lnTo>
                  <a:pt x="2298700" y="1025525"/>
                </a:lnTo>
                <a:lnTo>
                  <a:pt x="2238375" y="1063625"/>
                </a:lnTo>
                <a:lnTo>
                  <a:pt x="2165350" y="1101725"/>
                </a:lnTo>
                <a:lnTo>
                  <a:pt x="2079625" y="1146175"/>
                </a:lnTo>
                <a:lnTo>
                  <a:pt x="2000250" y="1181100"/>
                </a:lnTo>
                <a:lnTo>
                  <a:pt x="1943100" y="1212850"/>
                </a:lnTo>
                <a:lnTo>
                  <a:pt x="1876425" y="1254125"/>
                </a:lnTo>
                <a:lnTo>
                  <a:pt x="1797050" y="1285875"/>
                </a:lnTo>
                <a:lnTo>
                  <a:pt x="1708150" y="1308100"/>
                </a:lnTo>
                <a:lnTo>
                  <a:pt x="1498600" y="1409700"/>
                </a:lnTo>
                <a:lnTo>
                  <a:pt x="1412875" y="1447800"/>
                </a:lnTo>
                <a:lnTo>
                  <a:pt x="1311275" y="1476375"/>
                </a:lnTo>
                <a:lnTo>
                  <a:pt x="1254125" y="1508125"/>
                </a:lnTo>
                <a:lnTo>
                  <a:pt x="1171575" y="1539875"/>
                </a:lnTo>
                <a:lnTo>
                  <a:pt x="1143000" y="1558925"/>
                </a:lnTo>
                <a:lnTo>
                  <a:pt x="1060450" y="1593850"/>
                </a:lnTo>
                <a:lnTo>
                  <a:pt x="1006475" y="1603375"/>
                </a:lnTo>
                <a:lnTo>
                  <a:pt x="936625" y="1631950"/>
                </a:lnTo>
                <a:lnTo>
                  <a:pt x="885825" y="1651000"/>
                </a:lnTo>
                <a:lnTo>
                  <a:pt x="831850" y="1673225"/>
                </a:lnTo>
                <a:lnTo>
                  <a:pt x="692150" y="1711325"/>
                </a:lnTo>
                <a:lnTo>
                  <a:pt x="584200" y="1720850"/>
                </a:lnTo>
                <a:lnTo>
                  <a:pt x="533400" y="1749425"/>
                </a:lnTo>
                <a:lnTo>
                  <a:pt x="482600" y="1762125"/>
                </a:lnTo>
                <a:lnTo>
                  <a:pt x="447675" y="1797050"/>
                </a:lnTo>
                <a:lnTo>
                  <a:pt x="374650" y="1838325"/>
                </a:lnTo>
                <a:lnTo>
                  <a:pt x="333375" y="1876425"/>
                </a:lnTo>
                <a:lnTo>
                  <a:pt x="285750" y="1892300"/>
                </a:lnTo>
                <a:lnTo>
                  <a:pt x="244475" y="1908175"/>
                </a:lnTo>
                <a:lnTo>
                  <a:pt x="196850" y="1917700"/>
                </a:lnTo>
                <a:lnTo>
                  <a:pt x="142875" y="1911350"/>
                </a:lnTo>
                <a:lnTo>
                  <a:pt x="107950" y="1889125"/>
                </a:lnTo>
                <a:lnTo>
                  <a:pt x="73025" y="1873250"/>
                </a:lnTo>
                <a:lnTo>
                  <a:pt x="44450" y="1841500"/>
                </a:lnTo>
                <a:lnTo>
                  <a:pt x="15875" y="1793875"/>
                </a:lnTo>
                <a:lnTo>
                  <a:pt x="6350" y="1755775"/>
                </a:lnTo>
                <a:lnTo>
                  <a:pt x="0" y="1701800"/>
                </a:lnTo>
                <a:lnTo>
                  <a:pt x="9525" y="1660525"/>
                </a:lnTo>
                <a:lnTo>
                  <a:pt x="28575" y="1612900"/>
                </a:lnTo>
                <a:lnTo>
                  <a:pt x="82550" y="1574800"/>
                </a:lnTo>
                <a:lnTo>
                  <a:pt x="114300" y="1543050"/>
                </a:lnTo>
                <a:lnTo>
                  <a:pt x="158750" y="1536700"/>
                </a:lnTo>
                <a:lnTo>
                  <a:pt x="219075" y="1536700"/>
                </a:lnTo>
                <a:lnTo>
                  <a:pt x="269875" y="1533525"/>
                </a:lnTo>
                <a:lnTo>
                  <a:pt x="327025" y="1536700"/>
                </a:lnTo>
                <a:lnTo>
                  <a:pt x="387350" y="1533525"/>
                </a:lnTo>
                <a:lnTo>
                  <a:pt x="441325" y="1508125"/>
                </a:lnTo>
                <a:lnTo>
                  <a:pt x="631825" y="1450975"/>
                </a:lnTo>
                <a:lnTo>
                  <a:pt x="704850" y="1422400"/>
                </a:lnTo>
                <a:lnTo>
                  <a:pt x="790575" y="1397000"/>
                </a:lnTo>
                <a:lnTo>
                  <a:pt x="825500" y="1368425"/>
                </a:lnTo>
                <a:lnTo>
                  <a:pt x="892175" y="1336675"/>
                </a:lnTo>
                <a:lnTo>
                  <a:pt x="971550" y="1301750"/>
                </a:lnTo>
                <a:lnTo>
                  <a:pt x="1022350" y="1266825"/>
                </a:lnTo>
                <a:lnTo>
                  <a:pt x="1098550" y="1219200"/>
                </a:lnTo>
                <a:lnTo>
                  <a:pt x="1146175" y="1187450"/>
                </a:lnTo>
                <a:lnTo>
                  <a:pt x="1190625" y="1149350"/>
                </a:lnTo>
                <a:lnTo>
                  <a:pt x="1254125" y="1114425"/>
                </a:lnTo>
                <a:lnTo>
                  <a:pt x="1333500" y="1069975"/>
                </a:lnTo>
                <a:lnTo>
                  <a:pt x="1397000" y="1050925"/>
                </a:lnTo>
                <a:lnTo>
                  <a:pt x="1444625" y="1025525"/>
                </a:lnTo>
                <a:lnTo>
                  <a:pt x="1514475" y="1000125"/>
                </a:lnTo>
                <a:lnTo>
                  <a:pt x="1609725" y="958850"/>
                </a:lnTo>
                <a:lnTo>
                  <a:pt x="1727200" y="901700"/>
                </a:lnTo>
                <a:lnTo>
                  <a:pt x="1800225" y="876300"/>
                </a:lnTo>
                <a:lnTo>
                  <a:pt x="1882775" y="835025"/>
                </a:lnTo>
                <a:lnTo>
                  <a:pt x="1952625" y="806450"/>
                </a:lnTo>
                <a:lnTo>
                  <a:pt x="2028825" y="758825"/>
                </a:lnTo>
                <a:lnTo>
                  <a:pt x="2114550" y="708025"/>
                </a:lnTo>
                <a:lnTo>
                  <a:pt x="2200275" y="666750"/>
                </a:lnTo>
                <a:lnTo>
                  <a:pt x="2257425" y="638175"/>
                </a:lnTo>
                <a:lnTo>
                  <a:pt x="2349500" y="603250"/>
                </a:lnTo>
                <a:lnTo>
                  <a:pt x="2425700" y="568325"/>
                </a:lnTo>
                <a:lnTo>
                  <a:pt x="2489200" y="539750"/>
                </a:lnTo>
                <a:lnTo>
                  <a:pt x="2587625" y="508000"/>
                </a:lnTo>
                <a:lnTo>
                  <a:pt x="2628900" y="482600"/>
                </a:lnTo>
                <a:lnTo>
                  <a:pt x="2752725" y="444500"/>
                </a:lnTo>
                <a:lnTo>
                  <a:pt x="2816225" y="412750"/>
                </a:lnTo>
                <a:lnTo>
                  <a:pt x="2898775" y="377825"/>
                </a:lnTo>
                <a:lnTo>
                  <a:pt x="2962275" y="339725"/>
                </a:lnTo>
                <a:lnTo>
                  <a:pt x="3013075" y="301625"/>
                </a:lnTo>
                <a:lnTo>
                  <a:pt x="3057525" y="273050"/>
                </a:lnTo>
                <a:lnTo>
                  <a:pt x="3136900" y="241300"/>
                </a:lnTo>
                <a:lnTo>
                  <a:pt x="3222625" y="200025"/>
                </a:lnTo>
                <a:lnTo>
                  <a:pt x="3314700" y="158750"/>
                </a:lnTo>
                <a:lnTo>
                  <a:pt x="3355975" y="107950"/>
                </a:lnTo>
                <a:lnTo>
                  <a:pt x="3397250" y="79375"/>
                </a:lnTo>
                <a:lnTo>
                  <a:pt x="3470275" y="28575"/>
                </a:lnTo>
                <a:lnTo>
                  <a:pt x="3524250" y="12700"/>
                </a:lnTo>
                <a:lnTo>
                  <a:pt x="3606800" y="0"/>
                </a:lnTo>
                <a:close/>
              </a:path>
            </a:pathLst>
          </a:custGeom>
          <a:solidFill>
            <a:srgbClr val="00FF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0" name="正方形/長方形 209">
            <a:extLst>
              <a:ext uri="{FF2B5EF4-FFF2-40B4-BE49-F238E27FC236}">
                <a16:creationId xmlns:a16="http://schemas.microsoft.com/office/drawing/2014/main" id="{0C1A9F8E-62D4-8963-B170-DF254FB9E9AE}"/>
              </a:ext>
            </a:extLst>
          </p:cNvPr>
          <p:cNvSpPr/>
          <p:nvPr/>
        </p:nvSpPr>
        <p:spPr>
          <a:xfrm rot="20426547">
            <a:off x="1762920" y="5233810"/>
            <a:ext cx="71437" cy="83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1" name="正方形/長方形 210">
            <a:extLst>
              <a:ext uri="{FF2B5EF4-FFF2-40B4-BE49-F238E27FC236}">
                <a16:creationId xmlns:a16="http://schemas.microsoft.com/office/drawing/2014/main" id="{857C88C8-7004-408E-EEFE-79D40A06F2B3}"/>
              </a:ext>
            </a:extLst>
          </p:cNvPr>
          <p:cNvSpPr/>
          <p:nvPr/>
        </p:nvSpPr>
        <p:spPr>
          <a:xfrm rot="20426547">
            <a:off x="1820070" y="5379860"/>
            <a:ext cx="71437" cy="83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2" name="フリーフォーム: 図形 211">
            <a:extLst>
              <a:ext uri="{FF2B5EF4-FFF2-40B4-BE49-F238E27FC236}">
                <a16:creationId xmlns:a16="http://schemas.microsoft.com/office/drawing/2014/main" id="{FDCE980C-4701-3C13-579F-E937043F6E94}"/>
              </a:ext>
            </a:extLst>
          </p:cNvPr>
          <p:cNvSpPr/>
          <p:nvPr/>
        </p:nvSpPr>
        <p:spPr>
          <a:xfrm>
            <a:off x="5367338" y="3745706"/>
            <a:ext cx="147637" cy="288132"/>
          </a:xfrm>
          <a:custGeom>
            <a:avLst/>
            <a:gdLst>
              <a:gd name="connsiteX0" fmla="*/ 52387 w 147637"/>
              <a:gd name="connsiteY0" fmla="*/ 0 h 288132"/>
              <a:gd name="connsiteX1" fmla="*/ 107156 w 147637"/>
              <a:gd name="connsiteY1" fmla="*/ 11907 h 288132"/>
              <a:gd name="connsiteX2" fmla="*/ 121443 w 147637"/>
              <a:gd name="connsiteY2" fmla="*/ 35719 h 288132"/>
              <a:gd name="connsiteX3" fmla="*/ 130968 w 147637"/>
              <a:gd name="connsiteY3" fmla="*/ 78582 h 288132"/>
              <a:gd name="connsiteX4" fmla="*/ 140493 w 147637"/>
              <a:gd name="connsiteY4" fmla="*/ 126207 h 288132"/>
              <a:gd name="connsiteX5" fmla="*/ 147637 w 147637"/>
              <a:gd name="connsiteY5" fmla="*/ 161925 h 288132"/>
              <a:gd name="connsiteX6" fmla="*/ 145256 w 147637"/>
              <a:gd name="connsiteY6" fmla="*/ 202407 h 288132"/>
              <a:gd name="connsiteX7" fmla="*/ 111918 w 147637"/>
              <a:gd name="connsiteY7" fmla="*/ 242888 h 288132"/>
              <a:gd name="connsiteX8" fmla="*/ 80962 w 147637"/>
              <a:gd name="connsiteY8" fmla="*/ 261938 h 288132"/>
              <a:gd name="connsiteX9" fmla="*/ 50006 w 147637"/>
              <a:gd name="connsiteY9" fmla="*/ 283369 h 288132"/>
              <a:gd name="connsiteX10" fmla="*/ 26193 w 147637"/>
              <a:gd name="connsiteY10" fmla="*/ 288132 h 288132"/>
              <a:gd name="connsiteX11" fmla="*/ 0 w 147637"/>
              <a:gd name="connsiteY11" fmla="*/ 266700 h 288132"/>
              <a:gd name="connsiteX12" fmla="*/ 0 w 147637"/>
              <a:gd name="connsiteY12" fmla="*/ 250032 h 288132"/>
              <a:gd name="connsiteX13" fmla="*/ 19050 w 147637"/>
              <a:gd name="connsiteY13" fmla="*/ 221457 h 288132"/>
              <a:gd name="connsiteX14" fmla="*/ 42862 w 147637"/>
              <a:gd name="connsiteY14" fmla="*/ 197644 h 288132"/>
              <a:gd name="connsiteX15" fmla="*/ 52387 w 147637"/>
              <a:gd name="connsiteY15" fmla="*/ 171450 h 288132"/>
              <a:gd name="connsiteX16" fmla="*/ 54768 w 147637"/>
              <a:gd name="connsiteY16" fmla="*/ 119063 h 288132"/>
              <a:gd name="connsiteX17" fmla="*/ 52387 w 147637"/>
              <a:gd name="connsiteY17" fmla="*/ 59532 h 288132"/>
              <a:gd name="connsiteX18" fmla="*/ 52387 w 147637"/>
              <a:gd name="connsiteY18" fmla="*/ 0 h 288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47637" h="288132">
                <a:moveTo>
                  <a:pt x="52387" y="0"/>
                </a:moveTo>
                <a:lnTo>
                  <a:pt x="107156" y="11907"/>
                </a:lnTo>
                <a:lnTo>
                  <a:pt x="121443" y="35719"/>
                </a:lnTo>
                <a:lnTo>
                  <a:pt x="130968" y="78582"/>
                </a:lnTo>
                <a:lnTo>
                  <a:pt x="140493" y="126207"/>
                </a:lnTo>
                <a:lnTo>
                  <a:pt x="147637" y="161925"/>
                </a:lnTo>
                <a:lnTo>
                  <a:pt x="145256" y="202407"/>
                </a:lnTo>
                <a:lnTo>
                  <a:pt x="111918" y="242888"/>
                </a:lnTo>
                <a:lnTo>
                  <a:pt x="80962" y="261938"/>
                </a:lnTo>
                <a:lnTo>
                  <a:pt x="50006" y="283369"/>
                </a:lnTo>
                <a:lnTo>
                  <a:pt x="26193" y="288132"/>
                </a:lnTo>
                <a:lnTo>
                  <a:pt x="0" y="266700"/>
                </a:lnTo>
                <a:lnTo>
                  <a:pt x="0" y="250032"/>
                </a:lnTo>
                <a:lnTo>
                  <a:pt x="19050" y="221457"/>
                </a:lnTo>
                <a:lnTo>
                  <a:pt x="42862" y="197644"/>
                </a:lnTo>
                <a:lnTo>
                  <a:pt x="52387" y="171450"/>
                </a:lnTo>
                <a:lnTo>
                  <a:pt x="54768" y="119063"/>
                </a:lnTo>
                <a:cubicBezTo>
                  <a:pt x="53974" y="99219"/>
                  <a:pt x="53181" y="79376"/>
                  <a:pt x="52387" y="59532"/>
                </a:cubicBezTo>
                <a:lnTo>
                  <a:pt x="52387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3" name="フリーフォーム: 図形 212">
            <a:extLst>
              <a:ext uri="{FF2B5EF4-FFF2-40B4-BE49-F238E27FC236}">
                <a16:creationId xmlns:a16="http://schemas.microsoft.com/office/drawing/2014/main" id="{2C0680FC-1808-38D0-D03D-7706EEDFA97E}"/>
              </a:ext>
            </a:extLst>
          </p:cNvPr>
          <p:cNvSpPr/>
          <p:nvPr/>
        </p:nvSpPr>
        <p:spPr>
          <a:xfrm>
            <a:off x="5045869" y="3667125"/>
            <a:ext cx="338137" cy="366713"/>
          </a:xfrm>
          <a:custGeom>
            <a:avLst/>
            <a:gdLst>
              <a:gd name="connsiteX0" fmla="*/ 52387 w 338137"/>
              <a:gd name="connsiteY0" fmla="*/ 45244 h 366713"/>
              <a:gd name="connsiteX1" fmla="*/ 28575 w 338137"/>
              <a:gd name="connsiteY1" fmla="*/ 104775 h 366713"/>
              <a:gd name="connsiteX2" fmla="*/ 16669 w 338137"/>
              <a:gd name="connsiteY2" fmla="*/ 150019 h 366713"/>
              <a:gd name="connsiteX3" fmla="*/ 9525 w 338137"/>
              <a:gd name="connsiteY3" fmla="*/ 188119 h 366713"/>
              <a:gd name="connsiteX4" fmla="*/ 0 w 338137"/>
              <a:gd name="connsiteY4" fmla="*/ 240506 h 366713"/>
              <a:gd name="connsiteX5" fmla="*/ 7144 w 338137"/>
              <a:gd name="connsiteY5" fmla="*/ 278606 h 366713"/>
              <a:gd name="connsiteX6" fmla="*/ 33337 w 338137"/>
              <a:gd name="connsiteY6" fmla="*/ 314325 h 366713"/>
              <a:gd name="connsiteX7" fmla="*/ 73819 w 338137"/>
              <a:gd name="connsiteY7" fmla="*/ 338138 h 366713"/>
              <a:gd name="connsiteX8" fmla="*/ 121444 w 338137"/>
              <a:gd name="connsiteY8" fmla="*/ 366713 h 366713"/>
              <a:gd name="connsiteX9" fmla="*/ 171450 w 338137"/>
              <a:gd name="connsiteY9" fmla="*/ 366713 h 366713"/>
              <a:gd name="connsiteX10" fmla="*/ 214312 w 338137"/>
              <a:gd name="connsiteY10" fmla="*/ 350044 h 366713"/>
              <a:gd name="connsiteX11" fmla="*/ 283369 w 338137"/>
              <a:gd name="connsiteY11" fmla="*/ 316706 h 366713"/>
              <a:gd name="connsiteX12" fmla="*/ 309562 w 338137"/>
              <a:gd name="connsiteY12" fmla="*/ 269081 h 366713"/>
              <a:gd name="connsiteX13" fmla="*/ 338137 w 338137"/>
              <a:gd name="connsiteY13" fmla="*/ 211931 h 366713"/>
              <a:gd name="connsiteX14" fmla="*/ 330994 w 338137"/>
              <a:gd name="connsiteY14" fmla="*/ 133350 h 366713"/>
              <a:gd name="connsiteX15" fmla="*/ 311944 w 338137"/>
              <a:gd name="connsiteY15" fmla="*/ 73819 h 366713"/>
              <a:gd name="connsiteX16" fmla="*/ 290512 w 338137"/>
              <a:gd name="connsiteY16" fmla="*/ 35719 h 366713"/>
              <a:gd name="connsiteX17" fmla="*/ 235744 w 338137"/>
              <a:gd name="connsiteY17" fmla="*/ 14288 h 366713"/>
              <a:gd name="connsiteX18" fmla="*/ 119062 w 338137"/>
              <a:gd name="connsiteY18" fmla="*/ 0 h 366713"/>
              <a:gd name="connsiteX19" fmla="*/ 97631 w 338137"/>
              <a:gd name="connsiteY19" fmla="*/ 7144 h 366713"/>
              <a:gd name="connsiteX20" fmla="*/ 52387 w 338137"/>
              <a:gd name="connsiteY20" fmla="*/ 45244 h 366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38137" h="366713">
                <a:moveTo>
                  <a:pt x="52387" y="45244"/>
                </a:moveTo>
                <a:lnTo>
                  <a:pt x="28575" y="104775"/>
                </a:lnTo>
                <a:lnTo>
                  <a:pt x="16669" y="150019"/>
                </a:lnTo>
                <a:lnTo>
                  <a:pt x="9525" y="188119"/>
                </a:lnTo>
                <a:lnTo>
                  <a:pt x="0" y="240506"/>
                </a:lnTo>
                <a:lnTo>
                  <a:pt x="7144" y="278606"/>
                </a:lnTo>
                <a:lnTo>
                  <a:pt x="33337" y="314325"/>
                </a:lnTo>
                <a:lnTo>
                  <a:pt x="73819" y="338138"/>
                </a:lnTo>
                <a:lnTo>
                  <a:pt x="121444" y="366713"/>
                </a:lnTo>
                <a:lnTo>
                  <a:pt x="171450" y="366713"/>
                </a:lnTo>
                <a:lnTo>
                  <a:pt x="214312" y="350044"/>
                </a:lnTo>
                <a:lnTo>
                  <a:pt x="283369" y="316706"/>
                </a:lnTo>
                <a:lnTo>
                  <a:pt x="309562" y="269081"/>
                </a:lnTo>
                <a:lnTo>
                  <a:pt x="338137" y="211931"/>
                </a:lnTo>
                <a:lnTo>
                  <a:pt x="330994" y="133350"/>
                </a:lnTo>
                <a:lnTo>
                  <a:pt x="311944" y="73819"/>
                </a:lnTo>
                <a:lnTo>
                  <a:pt x="290512" y="35719"/>
                </a:lnTo>
                <a:lnTo>
                  <a:pt x="235744" y="14288"/>
                </a:lnTo>
                <a:lnTo>
                  <a:pt x="119062" y="0"/>
                </a:lnTo>
                <a:lnTo>
                  <a:pt x="97631" y="7144"/>
                </a:lnTo>
                <a:lnTo>
                  <a:pt x="52387" y="45244"/>
                </a:lnTo>
                <a:close/>
              </a:path>
            </a:pathLst>
          </a:custGeom>
          <a:solidFill>
            <a:srgbClr val="00CC00"/>
          </a:solidFill>
          <a:ln>
            <a:solidFill>
              <a:srgbClr val="00F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4" name="グループ化 213">
            <a:extLst>
              <a:ext uri="{FF2B5EF4-FFF2-40B4-BE49-F238E27FC236}">
                <a16:creationId xmlns:a16="http://schemas.microsoft.com/office/drawing/2014/main" id="{40B589DE-2AFE-5CC3-C33F-5D7DE33367D8}"/>
              </a:ext>
            </a:extLst>
          </p:cNvPr>
          <p:cNvGrpSpPr/>
          <p:nvPr/>
        </p:nvGrpSpPr>
        <p:grpSpPr>
          <a:xfrm>
            <a:off x="5201976" y="3618862"/>
            <a:ext cx="127262" cy="233139"/>
            <a:chOff x="2362675" y="595251"/>
            <a:chExt cx="914401" cy="1612342"/>
          </a:xfrm>
        </p:grpSpPr>
        <p:sp>
          <p:nvSpPr>
            <p:cNvPr id="215" name="二等辺三角形 214">
              <a:extLst>
                <a:ext uri="{FF2B5EF4-FFF2-40B4-BE49-F238E27FC236}">
                  <a16:creationId xmlns:a16="http://schemas.microsoft.com/office/drawing/2014/main" id="{6AE76C5B-761B-D858-5F43-4845D75A0C0A}"/>
                </a:ext>
              </a:extLst>
            </p:cNvPr>
            <p:cNvSpPr/>
            <p:nvPr/>
          </p:nvSpPr>
          <p:spPr>
            <a:xfrm rot="5400000">
              <a:off x="2417388" y="550966"/>
              <a:ext cx="804975" cy="914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16" name="直線コネクタ 215">
              <a:extLst>
                <a:ext uri="{FF2B5EF4-FFF2-40B4-BE49-F238E27FC236}">
                  <a16:creationId xmlns:a16="http://schemas.microsoft.com/office/drawing/2014/main" id="{C3132E01-1CFD-FC7D-04E8-7AE00FF3742B}"/>
                </a:ext>
              </a:extLst>
            </p:cNvPr>
            <p:cNvCxnSpPr/>
            <p:nvPr/>
          </p:nvCxnSpPr>
          <p:spPr>
            <a:xfrm>
              <a:off x="2362675" y="595251"/>
              <a:ext cx="0" cy="161234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8" name="フリーフォーム: 図形 217">
            <a:extLst>
              <a:ext uri="{FF2B5EF4-FFF2-40B4-BE49-F238E27FC236}">
                <a16:creationId xmlns:a16="http://schemas.microsoft.com/office/drawing/2014/main" id="{E5A8EC87-D9F0-8096-2476-04410DB0DC0C}"/>
              </a:ext>
            </a:extLst>
          </p:cNvPr>
          <p:cNvSpPr/>
          <p:nvPr/>
        </p:nvSpPr>
        <p:spPr>
          <a:xfrm>
            <a:off x="3533775" y="4652963"/>
            <a:ext cx="490538" cy="334910"/>
          </a:xfrm>
          <a:custGeom>
            <a:avLst/>
            <a:gdLst>
              <a:gd name="connsiteX0" fmla="*/ 9525 w 471488"/>
              <a:gd name="connsiteY0" fmla="*/ 209550 h 314325"/>
              <a:gd name="connsiteX1" fmla="*/ 0 w 471488"/>
              <a:gd name="connsiteY1" fmla="*/ 285750 h 314325"/>
              <a:gd name="connsiteX2" fmla="*/ 9525 w 471488"/>
              <a:gd name="connsiteY2" fmla="*/ 304800 h 314325"/>
              <a:gd name="connsiteX3" fmla="*/ 64294 w 471488"/>
              <a:gd name="connsiteY3" fmla="*/ 314325 h 314325"/>
              <a:gd name="connsiteX4" fmla="*/ 128588 w 471488"/>
              <a:gd name="connsiteY4" fmla="*/ 278606 h 314325"/>
              <a:gd name="connsiteX5" fmla="*/ 154781 w 471488"/>
              <a:gd name="connsiteY5" fmla="*/ 254793 h 314325"/>
              <a:gd name="connsiteX6" fmla="*/ 269081 w 471488"/>
              <a:gd name="connsiteY6" fmla="*/ 204787 h 314325"/>
              <a:gd name="connsiteX7" fmla="*/ 340519 w 471488"/>
              <a:gd name="connsiteY7" fmla="*/ 171450 h 314325"/>
              <a:gd name="connsiteX8" fmla="*/ 373856 w 471488"/>
              <a:gd name="connsiteY8" fmla="*/ 152400 h 314325"/>
              <a:gd name="connsiteX9" fmla="*/ 454819 w 471488"/>
              <a:gd name="connsiteY9" fmla="*/ 102393 h 314325"/>
              <a:gd name="connsiteX10" fmla="*/ 471488 w 471488"/>
              <a:gd name="connsiteY10" fmla="*/ 54768 h 314325"/>
              <a:gd name="connsiteX11" fmla="*/ 461963 w 471488"/>
              <a:gd name="connsiteY11" fmla="*/ 11906 h 314325"/>
              <a:gd name="connsiteX12" fmla="*/ 423863 w 471488"/>
              <a:gd name="connsiteY12" fmla="*/ 0 h 314325"/>
              <a:gd name="connsiteX13" fmla="*/ 383381 w 471488"/>
              <a:gd name="connsiteY13" fmla="*/ 0 h 314325"/>
              <a:gd name="connsiteX14" fmla="*/ 335756 w 471488"/>
              <a:gd name="connsiteY14" fmla="*/ 21431 h 314325"/>
              <a:gd name="connsiteX15" fmla="*/ 264319 w 471488"/>
              <a:gd name="connsiteY15" fmla="*/ 57150 h 314325"/>
              <a:gd name="connsiteX16" fmla="*/ 223838 w 471488"/>
              <a:gd name="connsiteY16" fmla="*/ 95250 h 314325"/>
              <a:gd name="connsiteX17" fmla="*/ 119063 w 471488"/>
              <a:gd name="connsiteY17" fmla="*/ 133350 h 314325"/>
              <a:gd name="connsiteX18" fmla="*/ 83344 w 471488"/>
              <a:gd name="connsiteY18" fmla="*/ 164306 h 314325"/>
              <a:gd name="connsiteX19" fmla="*/ 9525 w 471488"/>
              <a:gd name="connsiteY19" fmla="*/ 209550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71488" h="314325">
                <a:moveTo>
                  <a:pt x="9525" y="209550"/>
                </a:moveTo>
                <a:lnTo>
                  <a:pt x="0" y="285750"/>
                </a:lnTo>
                <a:lnTo>
                  <a:pt x="9525" y="304800"/>
                </a:lnTo>
                <a:lnTo>
                  <a:pt x="64294" y="314325"/>
                </a:lnTo>
                <a:lnTo>
                  <a:pt x="128588" y="278606"/>
                </a:lnTo>
                <a:lnTo>
                  <a:pt x="154781" y="254793"/>
                </a:lnTo>
                <a:lnTo>
                  <a:pt x="269081" y="204787"/>
                </a:lnTo>
                <a:lnTo>
                  <a:pt x="340519" y="171450"/>
                </a:lnTo>
                <a:lnTo>
                  <a:pt x="373856" y="152400"/>
                </a:lnTo>
                <a:lnTo>
                  <a:pt x="454819" y="102393"/>
                </a:lnTo>
                <a:lnTo>
                  <a:pt x="471488" y="54768"/>
                </a:lnTo>
                <a:lnTo>
                  <a:pt x="461963" y="11906"/>
                </a:lnTo>
                <a:lnTo>
                  <a:pt x="423863" y="0"/>
                </a:lnTo>
                <a:lnTo>
                  <a:pt x="383381" y="0"/>
                </a:lnTo>
                <a:lnTo>
                  <a:pt x="335756" y="21431"/>
                </a:lnTo>
                <a:lnTo>
                  <a:pt x="264319" y="57150"/>
                </a:lnTo>
                <a:lnTo>
                  <a:pt x="223838" y="95250"/>
                </a:lnTo>
                <a:lnTo>
                  <a:pt x="119063" y="133350"/>
                </a:lnTo>
                <a:lnTo>
                  <a:pt x="83344" y="164306"/>
                </a:lnTo>
                <a:lnTo>
                  <a:pt x="9525" y="20955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9" name="正方形/長方形 218">
            <a:extLst>
              <a:ext uri="{FF2B5EF4-FFF2-40B4-BE49-F238E27FC236}">
                <a16:creationId xmlns:a16="http://schemas.microsoft.com/office/drawing/2014/main" id="{3EBAAA4B-EB4D-CE2C-56B7-52B5F4105A20}"/>
              </a:ext>
            </a:extLst>
          </p:cNvPr>
          <p:cNvSpPr/>
          <p:nvPr/>
        </p:nvSpPr>
        <p:spPr>
          <a:xfrm>
            <a:off x="6738796" y="3792274"/>
            <a:ext cx="530915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cap="none" spc="0" dirty="0">
                <a:ln w="0"/>
                <a:solidFill>
                  <a:schemeClr val="tx1"/>
                </a:solidFill>
              </a:rPr>
              <a:t>試打場</a:t>
            </a:r>
          </a:p>
        </p:txBody>
      </p:sp>
      <p:sp>
        <p:nvSpPr>
          <p:cNvPr id="220" name="正方形/長方形 219">
            <a:extLst>
              <a:ext uri="{FF2B5EF4-FFF2-40B4-BE49-F238E27FC236}">
                <a16:creationId xmlns:a16="http://schemas.microsoft.com/office/drawing/2014/main" id="{8E7043FC-47CD-677D-6DAD-2CDC0BDB28FE}"/>
              </a:ext>
            </a:extLst>
          </p:cNvPr>
          <p:cNvSpPr/>
          <p:nvPr/>
        </p:nvSpPr>
        <p:spPr>
          <a:xfrm>
            <a:off x="6694275" y="3377713"/>
            <a:ext cx="530915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dirty="0">
                <a:ln w="0"/>
                <a:solidFill>
                  <a:srgbClr val="FF0000"/>
                </a:solidFill>
              </a:rPr>
              <a:t>管理棟</a:t>
            </a:r>
            <a:endParaRPr lang="ja-JP" altLang="en-US" sz="900" b="1" cap="none" spc="0" dirty="0">
              <a:ln w="0"/>
              <a:solidFill>
                <a:srgbClr val="FF0000"/>
              </a:solidFill>
            </a:endParaRPr>
          </a:p>
        </p:txBody>
      </p:sp>
      <p:cxnSp>
        <p:nvCxnSpPr>
          <p:cNvPr id="222" name="直線矢印コネクタ 221">
            <a:extLst>
              <a:ext uri="{FF2B5EF4-FFF2-40B4-BE49-F238E27FC236}">
                <a16:creationId xmlns:a16="http://schemas.microsoft.com/office/drawing/2014/main" id="{73D3376A-8338-490B-2F25-B84214C24923}"/>
              </a:ext>
            </a:extLst>
          </p:cNvPr>
          <p:cNvCxnSpPr>
            <a:cxnSpLocks/>
          </p:cNvCxnSpPr>
          <p:nvPr/>
        </p:nvCxnSpPr>
        <p:spPr>
          <a:xfrm flipH="1" flipV="1">
            <a:off x="6738368" y="3188387"/>
            <a:ext cx="173854" cy="2111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直線矢印コネクタ 224">
            <a:extLst>
              <a:ext uri="{FF2B5EF4-FFF2-40B4-BE49-F238E27FC236}">
                <a16:creationId xmlns:a16="http://schemas.microsoft.com/office/drawing/2014/main" id="{D9C03257-D0D3-5173-19CC-0B3DB9DD2DB0}"/>
              </a:ext>
            </a:extLst>
          </p:cNvPr>
          <p:cNvCxnSpPr>
            <a:cxnSpLocks/>
          </p:cNvCxnSpPr>
          <p:nvPr/>
        </p:nvCxnSpPr>
        <p:spPr>
          <a:xfrm>
            <a:off x="6543599" y="2722973"/>
            <a:ext cx="26184" cy="2390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正方形/長方形 225">
            <a:extLst>
              <a:ext uri="{FF2B5EF4-FFF2-40B4-BE49-F238E27FC236}">
                <a16:creationId xmlns:a16="http://schemas.microsoft.com/office/drawing/2014/main" id="{DDDECBA5-7360-DCBE-411C-CB49A3DB67E0}"/>
              </a:ext>
            </a:extLst>
          </p:cNvPr>
          <p:cNvSpPr/>
          <p:nvPr/>
        </p:nvSpPr>
        <p:spPr>
          <a:xfrm>
            <a:off x="6307281" y="2517632"/>
            <a:ext cx="415498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cap="none" spc="0" dirty="0">
                <a:ln w="0"/>
                <a:solidFill>
                  <a:srgbClr val="FF0000"/>
                </a:solidFill>
              </a:rPr>
              <a:t>倉庫</a:t>
            </a:r>
          </a:p>
        </p:txBody>
      </p:sp>
      <p:sp>
        <p:nvSpPr>
          <p:cNvPr id="227" name="正方形/長方形 226">
            <a:extLst>
              <a:ext uri="{FF2B5EF4-FFF2-40B4-BE49-F238E27FC236}">
                <a16:creationId xmlns:a16="http://schemas.microsoft.com/office/drawing/2014/main" id="{56F0A9AB-F9BA-D549-0B5D-A46B500CFFDF}"/>
              </a:ext>
            </a:extLst>
          </p:cNvPr>
          <p:cNvSpPr/>
          <p:nvPr/>
        </p:nvSpPr>
        <p:spPr>
          <a:xfrm>
            <a:off x="6393344" y="4188677"/>
            <a:ext cx="415498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cap="none" spc="0" dirty="0">
                <a:ln w="0"/>
                <a:solidFill>
                  <a:srgbClr val="FF0000"/>
                </a:solidFill>
              </a:rPr>
              <a:t>東屋</a:t>
            </a:r>
          </a:p>
        </p:txBody>
      </p:sp>
      <p:cxnSp>
        <p:nvCxnSpPr>
          <p:cNvPr id="228" name="直線矢印コネクタ 227">
            <a:extLst>
              <a:ext uri="{FF2B5EF4-FFF2-40B4-BE49-F238E27FC236}">
                <a16:creationId xmlns:a16="http://schemas.microsoft.com/office/drawing/2014/main" id="{CD89C5B4-4569-379C-F7BA-F64C04A323DB}"/>
              </a:ext>
            </a:extLst>
          </p:cNvPr>
          <p:cNvCxnSpPr>
            <a:cxnSpLocks/>
          </p:cNvCxnSpPr>
          <p:nvPr/>
        </p:nvCxnSpPr>
        <p:spPr>
          <a:xfrm flipH="1" flipV="1">
            <a:off x="6512267" y="4090813"/>
            <a:ext cx="25233" cy="1231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正方形/長方形 232">
            <a:extLst>
              <a:ext uri="{FF2B5EF4-FFF2-40B4-BE49-F238E27FC236}">
                <a16:creationId xmlns:a16="http://schemas.microsoft.com/office/drawing/2014/main" id="{E035DBC8-E37C-D0EC-4495-A06C48A9F75A}"/>
              </a:ext>
            </a:extLst>
          </p:cNvPr>
          <p:cNvSpPr/>
          <p:nvPr/>
        </p:nvSpPr>
        <p:spPr>
          <a:xfrm>
            <a:off x="5915412" y="2675306"/>
            <a:ext cx="530916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dirty="0">
                <a:ln w="0"/>
                <a:solidFill>
                  <a:srgbClr val="FF0000"/>
                </a:solidFill>
              </a:rPr>
              <a:t>トイレ</a:t>
            </a:r>
            <a:endParaRPr lang="ja-JP" altLang="en-US" sz="900" b="1" cap="none" spc="0" dirty="0">
              <a:ln w="0"/>
              <a:solidFill>
                <a:srgbClr val="FF0000"/>
              </a:solidFill>
            </a:endParaRPr>
          </a:p>
        </p:txBody>
      </p:sp>
      <p:cxnSp>
        <p:nvCxnSpPr>
          <p:cNvPr id="234" name="直線矢印コネクタ 233">
            <a:extLst>
              <a:ext uri="{FF2B5EF4-FFF2-40B4-BE49-F238E27FC236}">
                <a16:creationId xmlns:a16="http://schemas.microsoft.com/office/drawing/2014/main" id="{544285A9-A5FA-F1CA-2F1E-FD572A2BDF91}"/>
              </a:ext>
            </a:extLst>
          </p:cNvPr>
          <p:cNvCxnSpPr>
            <a:cxnSpLocks/>
          </p:cNvCxnSpPr>
          <p:nvPr/>
        </p:nvCxnSpPr>
        <p:spPr>
          <a:xfrm flipH="1">
            <a:off x="6107418" y="2866522"/>
            <a:ext cx="35359" cy="2325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正方形/長方形 237">
            <a:extLst>
              <a:ext uri="{FF2B5EF4-FFF2-40B4-BE49-F238E27FC236}">
                <a16:creationId xmlns:a16="http://schemas.microsoft.com/office/drawing/2014/main" id="{754A78C3-A491-3150-3248-BE89F2BB04BC}"/>
              </a:ext>
            </a:extLst>
          </p:cNvPr>
          <p:cNvSpPr/>
          <p:nvPr/>
        </p:nvSpPr>
        <p:spPr>
          <a:xfrm>
            <a:off x="8511985" y="885470"/>
            <a:ext cx="76174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cap="none" spc="0" dirty="0">
                <a:ln w="0"/>
                <a:solidFill>
                  <a:srgbClr val="FF0000"/>
                </a:solidFill>
              </a:rPr>
              <a:t>駐車場</a:t>
            </a:r>
            <a:endParaRPr lang="en-US" altLang="ja-JP" sz="900" b="1" cap="none" spc="0" dirty="0">
              <a:ln w="0"/>
              <a:solidFill>
                <a:srgbClr val="FF0000"/>
              </a:solidFill>
            </a:endParaRPr>
          </a:p>
          <a:p>
            <a:pPr algn="ctr"/>
            <a:r>
              <a:rPr lang="ja-JP" altLang="en-US" sz="900" b="1" cap="none" spc="0" dirty="0">
                <a:ln w="0"/>
                <a:solidFill>
                  <a:srgbClr val="FF0000"/>
                </a:solidFill>
              </a:rPr>
              <a:t>（１５台）</a:t>
            </a:r>
          </a:p>
        </p:txBody>
      </p:sp>
      <p:sp>
        <p:nvSpPr>
          <p:cNvPr id="239" name="正方形/長方形 238">
            <a:extLst>
              <a:ext uri="{FF2B5EF4-FFF2-40B4-BE49-F238E27FC236}">
                <a16:creationId xmlns:a16="http://schemas.microsoft.com/office/drawing/2014/main" id="{E4EF99AE-E55A-C359-B8C2-2AEC111015EA}"/>
              </a:ext>
            </a:extLst>
          </p:cNvPr>
          <p:cNvSpPr/>
          <p:nvPr/>
        </p:nvSpPr>
        <p:spPr>
          <a:xfrm>
            <a:off x="7320300" y="398993"/>
            <a:ext cx="530915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cap="none" spc="0" dirty="0">
                <a:ln w="0"/>
                <a:solidFill>
                  <a:srgbClr val="FF0000"/>
                </a:solidFill>
              </a:rPr>
              <a:t>ヤード</a:t>
            </a:r>
          </a:p>
        </p:txBody>
      </p:sp>
      <p:sp>
        <p:nvSpPr>
          <p:cNvPr id="240" name="正方形/長方形 239">
            <a:extLst>
              <a:ext uri="{FF2B5EF4-FFF2-40B4-BE49-F238E27FC236}">
                <a16:creationId xmlns:a16="http://schemas.microsoft.com/office/drawing/2014/main" id="{24820DCE-B06D-7DE2-D9C7-ED29DC2F14AA}"/>
              </a:ext>
            </a:extLst>
          </p:cNvPr>
          <p:cNvSpPr/>
          <p:nvPr/>
        </p:nvSpPr>
        <p:spPr>
          <a:xfrm>
            <a:off x="8422667" y="2860028"/>
            <a:ext cx="53091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dirty="0">
                <a:ln w="0"/>
              </a:rPr>
              <a:t>１</a:t>
            </a:r>
            <a:r>
              <a:rPr lang="en-US" altLang="ja-JP" sz="900" b="1" dirty="0">
                <a:ln w="0"/>
              </a:rPr>
              <a:t>H</a:t>
            </a:r>
            <a:r>
              <a:rPr lang="ja-JP" altLang="en-US" sz="900" b="1" dirty="0">
                <a:ln w="0"/>
              </a:rPr>
              <a:t>　</a:t>
            </a:r>
            <a:endParaRPr lang="en-US" altLang="ja-JP" sz="900" b="1" dirty="0">
              <a:ln w="0"/>
            </a:endParaRPr>
          </a:p>
          <a:p>
            <a:pPr algn="ctr"/>
            <a:r>
              <a:rPr lang="ja-JP" altLang="en-US" sz="900" b="1" dirty="0">
                <a:ln w="0"/>
              </a:rPr>
              <a:t>パー４</a:t>
            </a:r>
            <a:endParaRPr lang="ja-JP" altLang="en-US" sz="9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241" name="正方形/長方形 240">
            <a:extLst>
              <a:ext uri="{FF2B5EF4-FFF2-40B4-BE49-F238E27FC236}">
                <a16:creationId xmlns:a16="http://schemas.microsoft.com/office/drawing/2014/main" id="{4C4E16E0-0C6C-515A-9C07-1FD9723C5F3B}"/>
              </a:ext>
            </a:extLst>
          </p:cNvPr>
          <p:cNvSpPr/>
          <p:nvPr/>
        </p:nvSpPr>
        <p:spPr>
          <a:xfrm>
            <a:off x="3355012" y="3472343"/>
            <a:ext cx="53091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dirty="0">
                <a:ln w="0"/>
              </a:rPr>
              <a:t>９</a:t>
            </a:r>
            <a:r>
              <a:rPr lang="en-US" altLang="ja-JP" sz="900" b="1" dirty="0">
                <a:ln w="0"/>
              </a:rPr>
              <a:t>H</a:t>
            </a:r>
            <a:r>
              <a:rPr lang="ja-JP" altLang="en-US" sz="900" b="1" dirty="0">
                <a:ln w="0"/>
              </a:rPr>
              <a:t>　</a:t>
            </a:r>
            <a:endParaRPr lang="en-US" altLang="ja-JP" sz="900" b="1" dirty="0">
              <a:ln w="0"/>
            </a:endParaRPr>
          </a:p>
          <a:p>
            <a:pPr algn="ctr"/>
            <a:r>
              <a:rPr lang="ja-JP" altLang="en-US" sz="900" b="1" dirty="0">
                <a:ln w="0"/>
              </a:rPr>
              <a:t>パー４</a:t>
            </a:r>
            <a:endParaRPr lang="ja-JP" altLang="en-US" sz="9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242" name="正方形/長方形 241">
            <a:extLst>
              <a:ext uri="{FF2B5EF4-FFF2-40B4-BE49-F238E27FC236}">
                <a16:creationId xmlns:a16="http://schemas.microsoft.com/office/drawing/2014/main" id="{B2F7523C-8018-4C64-D624-B2A1C622CB44}"/>
              </a:ext>
            </a:extLst>
          </p:cNvPr>
          <p:cNvSpPr/>
          <p:nvPr/>
        </p:nvSpPr>
        <p:spPr>
          <a:xfrm>
            <a:off x="2924675" y="4149207"/>
            <a:ext cx="53091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dirty="0">
                <a:ln w="0"/>
              </a:rPr>
              <a:t>８</a:t>
            </a:r>
            <a:r>
              <a:rPr lang="en-US" altLang="ja-JP" sz="900" b="1" dirty="0">
                <a:ln w="0"/>
              </a:rPr>
              <a:t>H</a:t>
            </a:r>
            <a:r>
              <a:rPr lang="ja-JP" altLang="en-US" sz="900" b="1" dirty="0">
                <a:ln w="0"/>
              </a:rPr>
              <a:t>　</a:t>
            </a:r>
            <a:endParaRPr lang="en-US" altLang="ja-JP" sz="900" b="1" dirty="0">
              <a:ln w="0"/>
            </a:endParaRPr>
          </a:p>
          <a:p>
            <a:pPr algn="ctr"/>
            <a:r>
              <a:rPr lang="ja-JP" altLang="en-US" sz="900" b="1" dirty="0">
                <a:ln w="0"/>
              </a:rPr>
              <a:t>パー３</a:t>
            </a:r>
            <a:endParaRPr lang="ja-JP" altLang="en-US" sz="9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243" name="正方形/長方形 242">
            <a:extLst>
              <a:ext uri="{FF2B5EF4-FFF2-40B4-BE49-F238E27FC236}">
                <a16:creationId xmlns:a16="http://schemas.microsoft.com/office/drawing/2014/main" id="{30965C11-525B-D1B2-970D-06FA1A7F0B96}"/>
              </a:ext>
            </a:extLst>
          </p:cNvPr>
          <p:cNvSpPr/>
          <p:nvPr/>
        </p:nvSpPr>
        <p:spPr>
          <a:xfrm>
            <a:off x="3652660" y="4293155"/>
            <a:ext cx="53091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dirty="0">
                <a:ln w="0"/>
              </a:rPr>
              <a:t>７</a:t>
            </a:r>
            <a:r>
              <a:rPr lang="en-US" altLang="ja-JP" sz="900" b="1" dirty="0">
                <a:ln w="0"/>
              </a:rPr>
              <a:t>H</a:t>
            </a:r>
            <a:r>
              <a:rPr lang="ja-JP" altLang="en-US" sz="900" b="1" dirty="0">
                <a:ln w="0"/>
              </a:rPr>
              <a:t>　</a:t>
            </a:r>
            <a:endParaRPr lang="en-US" altLang="ja-JP" sz="900" b="1" dirty="0">
              <a:ln w="0"/>
            </a:endParaRPr>
          </a:p>
          <a:p>
            <a:pPr algn="ctr"/>
            <a:r>
              <a:rPr lang="ja-JP" altLang="en-US" sz="900" b="1" dirty="0">
                <a:ln w="0"/>
              </a:rPr>
              <a:t>パー５</a:t>
            </a:r>
            <a:endParaRPr lang="ja-JP" altLang="en-US" sz="9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245" name="フリーフォーム: 図形 244">
            <a:extLst>
              <a:ext uri="{FF2B5EF4-FFF2-40B4-BE49-F238E27FC236}">
                <a16:creationId xmlns:a16="http://schemas.microsoft.com/office/drawing/2014/main" id="{F7796837-755A-9E21-3970-8BF62BECB7A7}"/>
              </a:ext>
            </a:extLst>
          </p:cNvPr>
          <p:cNvSpPr/>
          <p:nvPr/>
        </p:nvSpPr>
        <p:spPr>
          <a:xfrm>
            <a:off x="4002881" y="3957638"/>
            <a:ext cx="1778794" cy="1057275"/>
          </a:xfrm>
          <a:custGeom>
            <a:avLst/>
            <a:gdLst>
              <a:gd name="connsiteX0" fmla="*/ 1602582 w 1778794"/>
              <a:gd name="connsiteY0" fmla="*/ 0 h 1057275"/>
              <a:gd name="connsiteX1" fmla="*/ 1552575 w 1778794"/>
              <a:gd name="connsiteY1" fmla="*/ 40481 h 1057275"/>
              <a:gd name="connsiteX2" fmla="*/ 1509713 w 1778794"/>
              <a:gd name="connsiteY2" fmla="*/ 61912 h 1057275"/>
              <a:gd name="connsiteX3" fmla="*/ 1466850 w 1778794"/>
              <a:gd name="connsiteY3" fmla="*/ 100012 h 1057275"/>
              <a:gd name="connsiteX4" fmla="*/ 1402557 w 1778794"/>
              <a:gd name="connsiteY4" fmla="*/ 133350 h 1057275"/>
              <a:gd name="connsiteX5" fmla="*/ 1347788 w 1778794"/>
              <a:gd name="connsiteY5" fmla="*/ 169068 h 1057275"/>
              <a:gd name="connsiteX6" fmla="*/ 1323975 w 1778794"/>
              <a:gd name="connsiteY6" fmla="*/ 207168 h 1057275"/>
              <a:gd name="connsiteX7" fmla="*/ 1281113 w 1778794"/>
              <a:gd name="connsiteY7" fmla="*/ 226218 h 1057275"/>
              <a:gd name="connsiteX8" fmla="*/ 1247775 w 1778794"/>
              <a:gd name="connsiteY8" fmla="*/ 240506 h 1057275"/>
              <a:gd name="connsiteX9" fmla="*/ 1193007 w 1778794"/>
              <a:gd name="connsiteY9" fmla="*/ 269081 h 1057275"/>
              <a:gd name="connsiteX10" fmla="*/ 1140619 w 1778794"/>
              <a:gd name="connsiteY10" fmla="*/ 285750 h 1057275"/>
              <a:gd name="connsiteX11" fmla="*/ 1050132 w 1778794"/>
              <a:gd name="connsiteY11" fmla="*/ 297656 h 1057275"/>
              <a:gd name="connsiteX12" fmla="*/ 983457 w 1778794"/>
              <a:gd name="connsiteY12" fmla="*/ 328612 h 1057275"/>
              <a:gd name="connsiteX13" fmla="*/ 873919 w 1778794"/>
              <a:gd name="connsiteY13" fmla="*/ 369093 h 1057275"/>
              <a:gd name="connsiteX14" fmla="*/ 711994 w 1778794"/>
              <a:gd name="connsiteY14" fmla="*/ 438150 h 1057275"/>
              <a:gd name="connsiteX15" fmla="*/ 538163 w 1778794"/>
              <a:gd name="connsiteY15" fmla="*/ 531018 h 1057275"/>
              <a:gd name="connsiteX16" fmla="*/ 481013 w 1778794"/>
              <a:gd name="connsiteY16" fmla="*/ 557212 h 1057275"/>
              <a:gd name="connsiteX17" fmla="*/ 414338 w 1778794"/>
              <a:gd name="connsiteY17" fmla="*/ 590550 h 1057275"/>
              <a:gd name="connsiteX18" fmla="*/ 345282 w 1778794"/>
              <a:gd name="connsiteY18" fmla="*/ 626268 h 1057275"/>
              <a:gd name="connsiteX19" fmla="*/ 280988 w 1778794"/>
              <a:gd name="connsiteY19" fmla="*/ 640556 h 1057275"/>
              <a:gd name="connsiteX20" fmla="*/ 200025 w 1778794"/>
              <a:gd name="connsiteY20" fmla="*/ 659606 h 1057275"/>
              <a:gd name="connsiteX21" fmla="*/ 140494 w 1778794"/>
              <a:gd name="connsiteY21" fmla="*/ 685800 h 1057275"/>
              <a:gd name="connsiteX22" fmla="*/ 100013 w 1778794"/>
              <a:gd name="connsiteY22" fmla="*/ 711993 h 1057275"/>
              <a:gd name="connsiteX23" fmla="*/ 59532 w 1778794"/>
              <a:gd name="connsiteY23" fmla="*/ 762000 h 1057275"/>
              <a:gd name="connsiteX24" fmla="*/ 19050 w 1778794"/>
              <a:gd name="connsiteY24" fmla="*/ 821531 h 1057275"/>
              <a:gd name="connsiteX25" fmla="*/ 9525 w 1778794"/>
              <a:gd name="connsiteY25" fmla="*/ 871537 h 1057275"/>
              <a:gd name="connsiteX26" fmla="*/ 0 w 1778794"/>
              <a:gd name="connsiteY26" fmla="*/ 921543 h 1057275"/>
              <a:gd name="connsiteX27" fmla="*/ 2382 w 1778794"/>
              <a:gd name="connsiteY27" fmla="*/ 966787 h 1057275"/>
              <a:gd name="connsiteX28" fmla="*/ 26194 w 1778794"/>
              <a:gd name="connsiteY28" fmla="*/ 1004887 h 1057275"/>
              <a:gd name="connsiteX29" fmla="*/ 54769 w 1778794"/>
              <a:gd name="connsiteY29" fmla="*/ 1031081 h 1057275"/>
              <a:gd name="connsiteX30" fmla="*/ 100013 w 1778794"/>
              <a:gd name="connsiteY30" fmla="*/ 1035843 h 1057275"/>
              <a:gd name="connsiteX31" fmla="*/ 159544 w 1778794"/>
              <a:gd name="connsiteY31" fmla="*/ 1057275 h 1057275"/>
              <a:gd name="connsiteX32" fmla="*/ 226219 w 1778794"/>
              <a:gd name="connsiteY32" fmla="*/ 1057275 h 1057275"/>
              <a:gd name="connsiteX33" fmla="*/ 302419 w 1778794"/>
              <a:gd name="connsiteY33" fmla="*/ 1050131 h 1057275"/>
              <a:gd name="connsiteX34" fmla="*/ 354807 w 1778794"/>
              <a:gd name="connsiteY34" fmla="*/ 1045368 h 1057275"/>
              <a:gd name="connsiteX35" fmla="*/ 397669 w 1778794"/>
              <a:gd name="connsiteY35" fmla="*/ 1035843 h 1057275"/>
              <a:gd name="connsiteX36" fmla="*/ 447675 w 1778794"/>
              <a:gd name="connsiteY36" fmla="*/ 990600 h 1057275"/>
              <a:gd name="connsiteX37" fmla="*/ 528638 w 1778794"/>
              <a:gd name="connsiteY37" fmla="*/ 900112 h 1057275"/>
              <a:gd name="connsiteX38" fmla="*/ 640557 w 1778794"/>
              <a:gd name="connsiteY38" fmla="*/ 842962 h 1057275"/>
              <a:gd name="connsiteX39" fmla="*/ 738188 w 1778794"/>
              <a:gd name="connsiteY39" fmla="*/ 771525 h 1057275"/>
              <a:gd name="connsiteX40" fmla="*/ 871538 w 1778794"/>
              <a:gd name="connsiteY40" fmla="*/ 700087 h 1057275"/>
              <a:gd name="connsiteX41" fmla="*/ 978694 w 1778794"/>
              <a:gd name="connsiteY41" fmla="*/ 642937 h 1057275"/>
              <a:gd name="connsiteX42" fmla="*/ 1143000 w 1778794"/>
              <a:gd name="connsiteY42" fmla="*/ 578643 h 1057275"/>
              <a:gd name="connsiteX43" fmla="*/ 1266825 w 1778794"/>
              <a:gd name="connsiteY43" fmla="*/ 519112 h 1057275"/>
              <a:gd name="connsiteX44" fmla="*/ 1373982 w 1778794"/>
              <a:gd name="connsiteY44" fmla="*/ 471487 h 1057275"/>
              <a:gd name="connsiteX45" fmla="*/ 1519238 w 1778794"/>
              <a:gd name="connsiteY45" fmla="*/ 433387 h 1057275"/>
              <a:gd name="connsiteX46" fmla="*/ 1626394 w 1778794"/>
              <a:gd name="connsiteY46" fmla="*/ 371475 h 1057275"/>
              <a:gd name="connsiteX47" fmla="*/ 1702594 w 1778794"/>
              <a:gd name="connsiteY47" fmla="*/ 316706 h 1057275"/>
              <a:gd name="connsiteX48" fmla="*/ 1745457 w 1778794"/>
              <a:gd name="connsiteY48" fmla="*/ 240506 h 1057275"/>
              <a:gd name="connsiteX49" fmla="*/ 1778794 w 1778794"/>
              <a:gd name="connsiteY49" fmla="*/ 135731 h 1057275"/>
              <a:gd name="connsiteX50" fmla="*/ 1778794 w 1778794"/>
              <a:gd name="connsiteY50" fmla="*/ 92868 h 1057275"/>
              <a:gd name="connsiteX51" fmla="*/ 1769269 w 1778794"/>
              <a:gd name="connsiteY51" fmla="*/ 61912 h 1057275"/>
              <a:gd name="connsiteX52" fmla="*/ 1740694 w 1778794"/>
              <a:gd name="connsiteY52" fmla="*/ 21431 h 1057275"/>
              <a:gd name="connsiteX53" fmla="*/ 1688307 w 1778794"/>
              <a:gd name="connsiteY53" fmla="*/ 2381 h 1057275"/>
              <a:gd name="connsiteX54" fmla="*/ 1602582 w 1778794"/>
              <a:gd name="connsiteY54" fmla="*/ 0 h 1057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778794" h="1057275">
                <a:moveTo>
                  <a:pt x="1602582" y="0"/>
                </a:moveTo>
                <a:lnTo>
                  <a:pt x="1552575" y="40481"/>
                </a:lnTo>
                <a:lnTo>
                  <a:pt x="1509713" y="61912"/>
                </a:lnTo>
                <a:lnTo>
                  <a:pt x="1466850" y="100012"/>
                </a:lnTo>
                <a:lnTo>
                  <a:pt x="1402557" y="133350"/>
                </a:lnTo>
                <a:lnTo>
                  <a:pt x="1347788" y="169068"/>
                </a:lnTo>
                <a:lnTo>
                  <a:pt x="1323975" y="207168"/>
                </a:lnTo>
                <a:lnTo>
                  <a:pt x="1281113" y="226218"/>
                </a:lnTo>
                <a:lnTo>
                  <a:pt x="1247775" y="240506"/>
                </a:lnTo>
                <a:lnTo>
                  <a:pt x="1193007" y="269081"/>
                </a:lnTo>
                <a:lnTo>
                  <a:pt x="1140619" y="285750"/>
                </a:lnTo>
                <a:lnTo>
                  <a:pt x="1050132" y="297656"/>
                </a:lnTo>
                <a:lnTo>
                  <a:pt x="983457" y="328612"/>
                </a:lnTo>
                <a:lnTo>
                  <a:pt x="873919" y="369093"/>
                </a:lnTo>
                <a:lnTo>
                  <a:pt x="711994" y="438150"/>
                </a:lnTo>
                <a:lnTo>
                  <a:pt x="538163" y="531018"/>
                </a:lnTo>
                <a:lnTo>
                  <a:pt x="481013" y="557212"/>
                </a:lnTo>
                <a:lnTo>
                  <a:pt x="414338" y="590550"/>
                </a:lnTo>
                <a:lnTo>
                  <a:pt x="345282" y="626268"/>
                </a:lnTo>
                <a:lnTo>
                  <a:pt x="280988" y="640556"/>
                </a:lnTo>
                <a:lnTo>
                  <a:pt x="200025" y="659606"/>
                </a:lnTo>
                <a:lnTo>
                  <a:pt x="140494" y="685800"/>
                </a:lnTo>
                <a:lnTo>
                  <a:pt x="100013" y="711993"/>
                </a:lnTo>
                <a:lnTo>
                  <a:pt x="59532" y="762000"/>
                </a:lnTo>
                <a:lnTo>
                  <a:pt x="19050" y="821531"/>
                </a:lnTo>
                <a:lnTo>
                  <a:pt x="9525" y="871537"/>
                </a:lnTo>
                <a:lnTo>
                  <a:pt x="0" y="921543"/>
                </a:lnTo>
                <a:lnTo>
                  <a:pt x="2382" y="966787"/>
                </a:lnTo>
                <a:lnTo>
                  <a:pt x="26194" y="1004887"/>
                </a:lnTo>
                <a:lnTo>
                  <a:pt x="54769" y="1031081"/>
                </a:lnTo>
                <a:lnTo>
                  <a:pt x="100013" y="1035843"/>
                </a:lnTo>
                <a:lnTo>
                  <a:pt x="159544" y="1057275"/>
                </a:lnTo>
                <a:lnTo>
                  <a:pt x="226219" y="1057275"/>
                </a:lnTo>
                <a:lnTo>
                  <a:pt x="302419" y="1050131"/>
                </a:lnTo>
                <a:lnTo>
                  <a:pt x="354807" y="1045368"/>
                </a:lnTo>
                <a:lnTo>
                  <a:pt x="397669" y="1035843"/>
                </a:lnTo>
                <a:lnTo>
                  <a:pt x="447675" y="990600"/>
                </a:lnTo>
                <a:lnTo>
                  <a:pt x="528638" y="900112"/>
                </a:lnTo>
                <a:lnTo>
                  <a:pt x="640557" y="842962"/>
                </a:lnTo>
                <a:lnTo>
                  <a:pt x="738188" y="771525"/>
                </a:lnTo>
                <a:lnTo>
                  <a:pt x="871538" y="700087"/>
                </a:lnTo>
                <a:lnTo>
                  <a:pt x="978694" y="642937"/>
                </a:lnTo>
                <a:lnTo>
                  <a:pt x="1143000" y="578643"/>
                </a:lnTo>
                <a:lnTo>
                  <a:pt x="1266825" y="519112"/>
                </a:lnTo>
                <a:lnTo>
                  <a:pt x="1373982" y="471487"/>
                </a:lnTo>
                <a:lnTo>
                  <a:pt x="1519238" y="433387"/>
                </a:lnTo>
                <a:lnTo>
                  <a:pt x="1626394" y="371475"/>
                </a:lnTo>
                <a:lnTo>
                  <a:pt x="1702594" y="316706"/>
                </a:lnTo>
                <a:lnTo>
                  <a:pt x="1745457" y="240506"/>
                </a:lnTo>
                <a:lnTo>
                  <a:pt x="1778794" y="135731"/>
                </a:lnTo>
                <a:lnTo>
                  <a:pt x="1778794" y="92868"/>
                </a:lnTo>
                <a:lnTo>
                  <a:pt x="1769269" y="61912"/>
                </a:lnTo>
                <a:lnTo>
                  <a:pt x="1740694" y="21431"/>
                </a:lnTo>
                <a:lnTo>
                  <a:pt x="1688307" y="2381"/>
                </a:lnTo>
                <a:lnTo>
                  <a:pt x="1602582" y="0"/>
                </a:lnTo>
                <a:close/>
              </a:path>
            </a:pathLst>
          </a:custGeom>
          <a:solidFill>
            <a:srgbClr val="00FF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6" name="正方形/長方形 245">
            <a:extLst>
              <a:ext uri="{FF2B5EF4-FFF2-40B4-BE49-F238E27FC236}">
                <a16:creationId xmlns:a16="http://schemas.microsoft.com/office/drawing/2014/main" id="{E9D16026-FD32-E086-C9CA-06128ED2D272}"/>
              </a:ext>
            </a:extLst>
          </p:cNvPr>
          <p:cNvSpPr/>
          <p:nvPr/>
        </p:nvSpPr>
        <p:spPr>
          <a:xfrm rot="20204424">
            <a:off x="5585537" y="4059037"/>
            <a:ext cx="71437" cy="83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7" name="正方形/長方形 246">
            <a:extLst>
              <a:ext uri="{FF2B5EF4-FFF2-40B4-BE49-F238E27FC236}">
                <a16:creationId xmlns:a16="http://schemas.microsoft.com/office/drawing/2014/main" id="{D36FE600-53C4-1E71-9F50-29BB935CD6C7}"/>
              </a:ext>
            </a:extLst>
          </p:cNvPr>
          <p:cNvSpPr/>
          <p:nvPr/>
        </p:nvSpPr>
        <p:spPr>
          <a:xfrm rot="20204424">
            <a:off x="5495052" y="4239709"/>
            <a:ext cx="71437" cy="83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9" name="フリーフォーム: 図形 248">
            <a:extLst>
              <a:ext uri="{FF2B5EF4-FFF2-40B4-BE49-F238E27FC236}">
                <a16:creationId xmlns:a16="http://schemas.microsoft.com/office/drawing/2014/main" id="{F3DD7427-7C50-A9C0-4D81-9ACA57F0632C}"/>
              </a:ext>
            </a:extLst>
          </p:cNvPr>
          <p:cNvSpPr/>
          <p:nvPr/>
        </p:nvSpPr>
        <p:spPr>
          <a:xfrm>
            <a:off x="4038600" y="4648200"/>
            <a:ext cx="369094" cy="338138"/>
          </a:xfrm>
          <a:custGeom>
            <a:avLst/>
            <a:gdLst>
              <a:gd name="connsiteX0" fmla="*/ 242888 w 369094"/>
              <a:gd name="connsiteY0" fmla="*/ 9525 h 338138"/>
              <a:gd name="connsiteX1" fmla="*/ 280988 w 369094"/>
              <a:gd name="connsiteY1" fmla="*/ 71438 h 338138"/>
              <a:gd name="connsiteX2" fmla="*/ 309563 w 369094"/>
              <a:gd name="connsiteY2" fmla="*/ 90488 h 338138"/>
              <a:gd name="connsiteX3" fmla="*/ 326231 w 369094"/>
              <a:gd name="connsiteY3" fmla="*/ 102394 h 338138"/>
              <a:gd name="connsiteX4" fmla="*/ 342900 w 369094"/>
              <a:gd name="connsiteY4" fmla="*/ 119063 h 338138"/>
              <a:gd name="connsiteX5" fmla="*/ 359569 w 369094"/>
              <a:gd name="connsiteY5" fmla="*/ 145256 h 338138"/>
              <a:gd name="connsiteX6" fmla="*/ 366713 w 369094"/>
              <a:gd name="connsiteY6" fmla="*/ 178594 h 338138"/>
              <a:gd name="connsiteX7" fmla="*/ 369094 w 369094"/>
              <a:gd name="connsiteY7" fmla="*/ 197644 h 338138"/>
              <a:gd name="connsiteX8" fmla="*/ 366713 w 369094"/>
              <a:gd name="connsiteY8" fmla="*/ 226219 h 338138"/>
              <a:gd name="connsiteX9" fmla="*/ 342900 w 369094"/>
              <a:gd name="connsiteY9" fmla="*/ 250031 h 338138"/>
              <a:gd name="connsiteX10" fmla="*/ 330994 w 369094"/>
              <a:gd name="connsiteY10" fmla="*/ 271463 h 338138"/>
              <a:gd name="connsiteX11" fmla="*/ 309563 w 369094"/>
              <a:gd name="connsiteY11" fmla="*/ 285750 h 338138"/>
              <a:gd name="connsiteX12" fmla="*/ 290513 w 369094"/>
              <a:gd name="connsiteY12" fmla="*/ 302419 h 338138"/>
              <a:gd name="connsiteX13" fmla="*/ 240506 w 369094"/>
              <a:gd name="connsiteY13" fmla="*/ 316706 h 338138"/>
              <a:gd name="connsiteX14" fmla="*/ 221456 w 369094"/>
              <a:gd name="connsiteY14" fmla="*/ 335756 h 338138"/>
              <a:gd name="connsiteX15" fmla="*/ 180975 w 369094"/>
              <a:gd name="connsiteY15" fmla="*/ 338138 h 338138"/>
              <a:gd name="connsiteX16" fmla="*/ 154781 w 369094"/>
              <a:gd name="connsiteY16" fmla="*/ 338138 h 338138"/>
              <a:gd name="connsiteX17" fmla="*/ 100013 w 369094"/>
              <a:gd name="connsiteY17" fmla="*/ 330994 h 338138"/>
              <a:gd name="connsiteX18" fmla="*/ 76200 w 369094"/>
              <a:gd name="connsiteY18" fmla="*/ 309563 h 338138"/>
              <a:gd name="connsiteX19" fmla="*/ 47625 w 369094"/>
              <a:gd name="connsiteY19" fmla="*/ 285750 h 338138"/>
              <a:gd name="connsiteX20" fmla="*/ 19050 w 369094"/>
              <a:gd name="connsiteY20" fmla="*/ 252413 h 338138"/>
              <a:gd name="connsiteX21" fmla="*/ 7144 w 369094"/>
              <a:gd name="connsiteY21" fmla="*/ 219075 h 338138"/>
              <a:gd name="connsiteX22" fmla="*/ 4763 w 369094"/>
              <a:gd name="connsiteY22" fmla="*/ 192881 h 338138"/>
              <a:gd name="connsiteX23" fmla="*/ 0 w 369094"/>
              <a:gd name="connsiteY23" fmla="*/ 147638 h 338138"/>
              <a:gd name="connsiteX24" fmla="*/ 11906 w 369094"/>
              <a:gd name="connsiteY24" fmla="*/ 116681 h 338138"/>
              <a:gd name="connsiteX25" fmla="*/ 33338 w 369094"/>
              <a:gd name="connsiteY25" fmla="*/ 80963 h 338138"/>
              <a:gd name="connsiteX26" fmla="*/ 59531 w 369094"/>
              <a:gd name="connsiteY26" fmla="*/ 52388 h 338138"/>
              <a:gd name="connsiteX27" fmla="*/ 90488 w 369094"/>
              <a:gd name="connsiteY27" fmla="*/ 38100 h 338138"/>
              <a:gd name="connsiteX28" fmla="*/ 119063 w 369094"/>
              <a:gd name="connsiteY28" fmla="*/ 19050 h 338138"/>
              <a:gd name="connsiteX29" fmla="*/ 159544 w 369094"/>
              <a:gd name="connsiteY29" fmla="*/ 0 h 338138"/>
              <a:gd name="connsiteX30" fmla="*/ 242888 w 369094"/>
              <a:gd name="connsiteY30" fmla="*/ 9525 h 33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69094" h="338138">
                <a:moveTo>
                  <a:pt x="242888" y="9525"/>
                </a:moveTo>
                <a:lnTo>
                  <a:pt x="280988" y="71438"/>
                </a:lnTo>
                <a:lnTo>
                  <a:pt x="309563" y="90488"/>
                </a:lnTo>
                <a:lnTo>
                  <a:pt x="326231" y="102394"/>
                </a:lnTo>
                <a:lnTo>
                  <a:pt x="342900" y="119063"/>
                </a:lnTo>
                <a:lnTo>
                  <a:pt x="359569" y="145256"/>
                </a:lnTo>
                <a:lnTo>
                  <a:pt x="366713" y="178594"/>
                </a:lnTo>
                <a:lnTo>
                  <a:pt x="369094" y="197644"/>
                </a:lnTo>
                <a:lnTo>
                  <a:pt x="366713" y="226219"/>
                </a:lnTo>
                <a:lnTo>
                  <a:pt x="342900" y="250031"/>
                </a:lnTo>
                <a:lnTo>
                  <a:pt x="330994" y="271463"/>
                </a:lnTo>
                <a:lnTo>
                  <a:pt x="309563" y="285750"/>
                </a:lnTo>
                <a:lnTo>
                  <a:pt x="290513" y="302419"/>
                </a:lnTo>
                <a:lnTo>
                  <a:pt x="240506" y="316706"/>
                </a:lnTo>
                <a:lnTo>
                  <a:pt x="221456" y="335756"/>
                </a:lnTo>
                <a:lnTo>
                  <a:pt x="180975" y="338138"/>
                </a:lnTo>
                <a:lnTo>
                  <a:pt x="154781" y="338138"/>
                </a:lnTo>
                <a:lnTo>
                  <a:pt x="100013" y="330994"/>
                </a:lnTo>
                <a:lnTo>
                  <a:pt x="76200" y="309563"/>
                </a:lnTo>
                <a:lnTo>
                  <a:pt x="47625" y="285750"/>
                </a:lnTo>
                <a:lnTo>
                  <a:pt x="19050" y="252413"/>
                </a:lnTo>
                <a:lnTo>
                  <a:pt x="7144" y="219075"/>
                </a:lnTo>
                <a:lnTo>
                  <a:pt x="4763" y="192881"/>
                </a:lnTo>
                <a:lnTo>
                  <a:pt x="0" y="147638"/>
                </a:lnTo>
                <a:lnTo>
                  <a:pt x="11906" y="116681"/>
                </a:lnTo>
                <a:lnTo>
                  <a:pt x="33338" y="80963"/>
                </a:lnTo>
                <a:lnTo>
                  <a:pt x="59531" y="52388"/>
                </a:lnTo>
                <a:lnTo>
                  <a:pt x="90488" y="38100"/>
                </a:lnTo>
                <a:lnTo>
                  <a:pt x="119063" y="19050"/>
                </a:lnTo>
                <a:lnTo>
                  <a:pt x="159544" y="0"/>
                </a:lnTo>
                <a:lnTo>
                  <a:pt x="242888" y="9525"/>
                </a:lnTo>
                <a:close/>
              </a:path>
            </a:pathLst>
          </a:custGeom>
          <a:solidFill>
            <a:srgbClr val="32C80A"/>
          </a:solidFill>
          <a:ln>
            <a:solidFill>
              <a:srgbClr val="00F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50" name="グループ化 249">
            <a:extLst>
              <a:ext uri="{FF2B5EF4-FFF2-40B4-BE49-F238E27FC236}">
                <a16:creationId xmlns:a16="http://schemas.microsoft.com/office/drawing/2014/main" id="{DAC18D99-8937-A187-8A4B-73CA992CF931}"/>
              </a:ext>
            </a:extLst>
          </p:cNvPr>
          <p:cNvGrpSpPr/>
          <p:nvPr/>
        </p:nvGrpSpPr>
        <p:grpSpPr>
          <a:xfrm>
            <a:off x="4211893" y="4600911"/>
            <a:ext cx="127262" cy="233139"/>
            <a:chOff x="2362675" y="595251"/>
            <a:chExt cx="914401" cy="1612342"/>
          </a:xfrm>
        </p:grpSpPr>
        <p:sp>
          <p:nvSpPr>
            <p:cNvPr id="251" name="二等辺三角形 250">
              <a:extLst>
                <a:ext uri="{FF2B5EF4-FFF2-40B4-BE49-F238E27FC236}">
                  <a16:creationId xmlns:a16="http://schemas.microsoft.com/office/drawing/2014/main" id="{77E47FD0-0C08-35C7-F249-840149A8A23B}"/>
                </a:ext>
              </a:extLst>
            </p:cNvPr>
            <p:cNvSpPr/>
            <p:nvPr/>
          </p:nvSpPr>
          <p:spPr>
            <a:xfrm rot="5400000">
              <a:off x="2417388" y="550966"/>
              <a:ext cx="804975" cy="914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52" name="直線コネクタ 251">
              <a:extLst>
                <a:ext uri="{FF2B5EF4-FFF2-40B4-BE49-F238E27FC236}">
                  <a16:creationId xmlns:a16="http://schemas.microsoft.com/office/drawing/2014/main" id="{5691E3AF-93FB-F533-848D-7B1DF3F90D25}"/>
                </a:ext>
              </a:extLst>
            </p:cNvPr>
            <p:cNvCxnSpPr/>
            <p:nvPr/>
          </p:nvCxnSpPr>
          <p:spPr>
            <a:xfrm>
              <a:off x="2362675" y="595251"/>
              <a:ext cx="0" cy="161234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3" name="正方形/長方形 252">
            <a:extLst>
              <a:ext uri="{FF2B5EF4-FFF2-40B4-BE49-F238E27FC236}">
                <a16:creationId xmlns:a16="http://schemas.microsoft.com/office/drawing/2014/main" id="{30E63C5D-1EBB-DA4A-DC3B-72F9AE8E664B}"/>
              </a:ext>
            </a:extLst>
          </p:cNvPr>
          <p:cNvSpPr/>
          <p:nvPr/>
        </p:nvSpPr>
        <p:spPr>
          <a:xfrm>
            <a:off x="4637244" y="4289442"/>
            <a:ext cx="53091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dirty="0">
                <a:ln w="0"/>
              </a:rPr>
              <a:t>６</a:t>
            </a:r>
            <a:r>
              <a:rPr lang="en-US" altLang="ja-JP" sz="900" b="1" dirty="0">
                <a:ln w="0"/>
              </a:rPr>
              <a:t>H</a:t>
            </a:r>
            <a:r>
              <a:rPr lang="ja-JP" altLang="en-US" sz="900" b="1" dirty="0">
                <a:ln w="0"/>
              </a:rPr>
              <a:t>　</a:t>
            </a:r>
            <a:endParaRPr lang="en-US" altLang="ja-JP" sz="900" b="1" dirty="0">
              <a:ln w="0"/>
            </a:endParaRPr>
          </a:p>
          <a:p>
            <a:pPr algn="ctr"/>
            <a:r>
              <a:rPr lang="ja-JP" altLang="en-US" sz="900" b="1" dirty="0">
                <a:ln w="0"/>
              </a:rPr>
              <a:t>パー３</a:t>
            </a:r>
            <a:endParaRPr lang="ja-JP" altLang="en-US" sz="9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254" name="フリーフォーム: 図形 253">
            <a:extLst>
              <a:ext uri="{FF2B5EF4-FFF2-40B4-BE49-F238E27FC236}">
                <a16:creationId xmlns:a16="http://schemas.microsoft.com/office/drawing/2014/main" id="{1B5EA986-C15F-F1F7-5580-5CBF81C12B5B}"/>
              </a:ext>
            </a:extLst>
          </p:cNvPr>
          <p:cNvSpPr/>
          <p:nvPr/>
        </p:nvSpPr>
        <p:spPr>
          <a:xfrm>
            <a:off x="4033838" y="5007769"/>
            <a:ext cx="373856" cy="142875"/>
          </a:xfrm>
          <a:custGeom>
            <a:avLst/>
            <a:gdLst>
              <a:gd name="connsiteX0" fmla="*/ 45243 w 373856"/>
              <a:gd name="connsiteY0" fmla="*/ 0 h 142875"/>
              <a:gd name="connsiteX1" fmla="*/ 121443 w 373856"/>
              <a:gd name="connsiteY1" fmla="*/ 19050 h 142875"/>
              <a:gd name="connsiteX2" fmla="*/ 164306 w 373856"/>
              <a:gd name="connsiteY2" fmla="*/ 35719 h 142875"/>
              <a:gd name="connsiteX3" fmla="*/ 200025 w 373856"/>
              <a:gd name="connsiteY3" fmla="*/ 35719 h 142875"/>
              <a:gd name="connsiteX4" fmla="*/ 252412 w 373856"/>
              <a:gd name="connsiteY4" fmla="*/ 35719 h 142875"/>
              <a:gd name="connsiteX5" fmla="*/ 297656 w 373856"/>
              <a:gd name="connsiteY5" fmla="*/ 19050 h 142875"/>
              <a:gd name="connsiteX6" fmla="*/ 335756 w 373856"/>
              <a:gd name="connsiteY6" fmla="*/ 4762 h 142875"/>
              <a:gd name="connsiteX7" fmla="*/ 354806 w 373856"/>
              <a:gd name="connsiteY7" fmla="*/ 4762 h 142875"/>
              <a:gd name="connsiteX8" fmla="*/ 373856 w 373856"/>
              <a:gd name="connsiteY8" fmla="*/ 9525 h 142875"/>
              <a:gd name="connsiteX9" fmla="*/ 373856 w 373856"/>
              <a:gd name="connsiteY9" fmla="*/ 38100 h 142875"/>
              <a:gd name="connsiteX10" fmla="*/ 373856 w 373856"/>
              <a:gd name="connsiteY10" fmla="*/ 64294 h 142875"/>
              <a:gd name="connsiteX11" fmla="*/ 354806 w 373856"/>
              <a:gd name="connsiteY11" fmla="*/ 95250 h 142875"/>
              <a:gd name="connsiteX12" fmla="*/ 311943 w 373856"/>
              <a:gd name="connsiteY12" fmla="*/ 119062 h 142875"/>
              <a:gd name="connsiteX13" fmla="*/ 264318 w 373856"/>
              <a:gd name="connsiteY13" fmla="*/ 128587 h 142875"/>
              <a:gd name="connsiteX14" fmla="*/ 211931 w 373856"/>
              <a:gd name="connsiteY14" fmla="*/ 135731 h 142875"/>
              <a:gd name="connsiteX15" fmla="*/ 154781 w 373856"/>
              <a:gd name="connsiteY15" fmla="*/ 142875 h 142875"/>
              <a:gd name="connsiteX16" fmla="*/ 97631 w 373856"/>
              <a:gd name="connsiteY16" fmla="*/ 128587 h 142875"/>
              <a:gd name="connsiteX17" fmla="*/ 47625 w 373856"/>
              <a:gd name="connsiteY17" fmla="*/ 111919 h 142875"/>
              <a:gd name="connsiteX18" fmla="*/ 11906 w 373856"/>
              <a:gd name="connsiteY18" fmla="*/ 69056 h 142875"/>
              <a:gd name="connsiteX19" fmla="*/ 0 w 373856"/>
              <a:gd name="connsiteY19" fmla="*/ 42862 h 142875"/>
              <a:gd name="connsiteX20" fmla="*/ 45243 w 373856"/>
              <a:gd name="connsiteY20" fmla="*/ 0 h 142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3856" h="142875">
                <a:moveTo>
                  <a:pt x="45243" y="0"/>
                </a:moveTo>
                <a:lnTo>
                  <a:pt x="121443" y="19050"/>
                </a:lnTo>
                <a:lnTo>
                  <a:pt x="164306" y="35719"/>
                </a:lnTo>
                <a:lnTo>
                  <a:pt x="200025" y="35719"/>
                </a:lnTo>
                <a:lnTo>
                  <a:pt x="252412" y="35719"/>
                </a:lnTo>
                <a:lnTo>
                  <a:pt x="297656" y="19050"/>
                </a:lnTo>
                <a:lnTo>
                  <a:pt x="335756" y="4762"/>
                </a:lnTo>
                <a:lnTo>
                  <a:pt x="354806" y="4762"/>
                </a:lnTo>
                <a:lnTo>
                  <a:pt x="373856" y="9525"/>
                </a:lnTo>
                <a:lnTo>
                  <a:pt x="373856" y="38100"/>
                </a:lnTo>
                <a:lnTo>
                  <a:pt x="373856" y="64294"/>
                </a:lnTo>
                <a:lnTo>
                  <a:pt x="354806" y="95250"/>
                </a:lnTo>
                <a:lnTo>
                  <a:pt x="311943" y="119062"/>
                </a:lnTo>
                <a:lnTo>
                  <a:pt x="264318" y="128587"/>
                </a:lnTo>
                <a:lnTo>
                  <a:pt x="211931" y="135731"/>
                </a:lnTo>
                <a:lnTo>
                  <a:pt x="154781" y="142875"/>
                </a:lnTo>
                <a:lnTo>
                  <a:pt x="97631" y="128587"/>
                </a:lnTo>
                <a:lnTo>
                  <a:pt x="47625" y="111919"/>
                </a:lnTo>
                <a:lnTo>
                  <a:pt x="11906" y="69056"/>
                </a:lnTo>
                <a:lnTo>
                  <a:pt x="0" y="42862"/>
                </a:lnTo>
                <a:lnTo>
                  <a:pt x="45243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5" name="フリーフォーム: 図形 254">
            <a:extLst>
              <a:ext uri="{FF2B5EF4-FFF2-40B4-BE49-F238E27FC236}">
                <a16:creationId xmlns:a16="http://schemas.microsoft.com/office/drawing/2014/main" id="{F3CD463C-270D-0743-A4F8-936D7070612F}"/>
              </a:ext>
            </a:extLst>
          </p:cNvPr>
          <p:cNvSpPr/>
          <p:nvPr/>
        </p:nvSpPr>
        <p:spPr>
          <a:xfrm>
            <a:off x="4229100" y="4343400"/>
            <a:ext cx="1852613" cy="1228725"/>
          </a:xfrm>
          <a:custGeom>
            <a:avLst/>
            <a:gdLst>
              <a:gd name="connsiteX0" fmla="*/ 1533525 w 1852613"/>
              <a:gd name="connsiteY0" fmla="*/ 16669 h 1228725"/>
              <a:gd name="connsiteX1" fmla="*/ 1604963 w 1852613"/>
              <a:gd name="connsiteY1" fmla="*/ 0 h 1228725"/>
              <a:gd name="connsiteX2" fmla="*/ 1643063 w 1852613"/>
              <a:gd name="connsiteY2" fmla="*/ 0 h 1228725"/>
              <a:gd name="connsiteX3" fmla="*/ 1721644 w 1852613"/>
              <a:gd name="connsiteY3" fmla="*/ 7144 h 1228725"/>
              <a:gd name="connsiteX4" fmla="*/ 1764506 w 1852613"/>
              <a:gd name="connsiteY4" fmla="*/ 40481 h 1228725"/>
              <a:gd name="connsiteX5" fmla="*/ 1802606 w 1852613"/>
              <a:gd name="connsiteY5" fmla="*/ 88106 h 1228725"/>
              <a:gd name="connsiteX6" fmla="*/ 1847850 w 1852613"/>
              <a:gd name="connsiteY6" fmla="*/ 142875 h 1228725"/>
              <a:gd name="connsiteX7" fmla="*/ 1852613 w 1852613"/>
              <a:gd name="connsiteY7" fmla="*/ 223838 h 1228725"/>
              <a:gd name="connsiteX8" fmla="*/ 1845469 w 1852613"/>
              <a:gd name="connsiteY8" fmla="*/ 278606 h 1228725"/>
              <a:gd name="connsiteX9" fmla="*/ 1828800 w 1852613"/>
              <a:gd name="connsiteY9" fmla="*/ 333375 h 1228725"/>
              <a:gd name="connsiteX10" fmla="*/ 1781175 w 1852613"/>
              <a:gd name="connsiteY10" fmla="*/ 366713 h 1228725"/>
              <a:gd name="connsiteX11" fmla="*/ 1707356 w 1852613"/>
              <a:gd name="connsiteY11" fmla="*/ 419100 h 1228725"/>
              <a:gd name="connsiteX12" fmla="*/ 1671638 w 1852613"/>
              <a:gd name="connsiteY12" fmla="*/ 457200 h 1228725"/>
              <a:gd name="connsiteX13" fmla="*/ 1626394 w 1852613"/>
              <a:gd name="connsiteY13" fmla="*/ 483394 h 1228725"/>
              <a:gd name="connsiteX14" fmla="*/ 1552575 w 1852613"/>
              <a:gd name="connsiteY14" fmla="*/ 521494 h 1228725"/>
              <a:gd name="connsiteX15" fmla="*/ 1502569 w 1852613"/>
              <a:gd name="connsiteY15" fmla="*/ 545306 h 1228725"/>
              <a:gd name="connsiteX16" fmla="*/ 1428750 w 1852613"/>
              <a:gd name="connsiteY16" fmla="*/ 583406 h 1228725"/>
              <a:gd name="connsiteX17" fmla="*/ 1371600 w 1852613"/>
              <a:gd name="connsiteY17" fmla="*/ 597694 h 1228725"/>
              <a:gd name="connsiteX18" fmla="*/ 1319213 w 1852613"/>
              <a:gd name="connsiteY18" fmla="*/ 607219 h 1228725"/>
              <a:gd name="connsiteX19" fmla="*/ 1254919 w 1852613"/>
              <a:gd name="connsiteY19" fmla="*/ 614363 h 1228725"/>
              <a:gd name="connsiteX20" fmla="*/ 1190625 w 1852613"/>
              <a:gd name="connsiteY20" fmla="*/ 614363 h 1228725"/>
              <a:gd name="connsiteX21" fmla="*/ 1119188 w 1852613"/>
              <a:gd name="connsiteY21" fmla="*/ 614363 h 1228725"/>
              <a:gd name="connsiteX22" fmla="*/ 1073944 w 1852613"/>
              <a:gd name="connsiteY22" fmla="*/ 619125 h 1228725"/>
              <a:gd name="connsiteX23" fmla="*/ 1012031 w 1852613"/>
              <a:gd name="connsiteY23" fmla="*/ 642938 h 1228725"/>
              <a:gd name="connsiteX24" fmla="*/ 964406 w 1852613"/>
              <a:gd name="connsiteY24" fmla="*/ 676275 h 1228725"/>
              <a:gd name="connsiteX25" fmla="*/ 919163 w 1852613"/>
              <a:gd name="connsiteY25" fmla="*/ 707231 h 1228725"/>
              <a:gd name="connsiteX26" fmla="*/ 892969 w 1852613"/>
              <a:gd name="connsiteY26" fmla="*/ 745331 h 1228725"/>
              <a:gd name="connsiteX27" fmla="*/ 850106 w 1852613"/>
              <a:gd name="connsiteY27" fmla="*/ 783431 h 1228725"/>
              <a:gd name="connsiteX28" fmla="*/ 721519 w 1852613"/>
              <a:gd name="connsiteY28" fmla="*/ 888206 h 1228725"/>
              <a:gd name="connsiteX29" fmla="*/ 650081 w 1852613"/>
              <a:gd name="connsiteY29" fmla="*/ 933450 h 1228725"/>
              <a:gd name="connsiteX30" fmla="*/ 531019 w 1852613"/>
              <a:gd name="connsiteY30" fmla="*/ 1000125 h 1228725"/>
              <a:gd name="connsiteX31" fmla="*/ 483394 w 1852613"/>
              <a:gd name="connsiteY31" fmla="*/ 1023938 h 1228725"/>
              <a:gd name="connsiteX32" fmla="*/ 428625 w 1852613"/>
              <a:gd name="connsiteY32" fmla="*/ 1066800 h 1228725"/>
              <a:gd name="connsiteX33" fmla="*/ 378619 w 1852613"/>
              <a:gd name="connsiteY33" fmla="*/ 1100138 h 1228725"/>
              <a:gd name="connsiteX34" fmla="*/ 340519 w 1852613"/>
              <a:gd name="connsiteY34" fmla="*/ 1135856 h 1228725"/>
              <a:gd name="connsiteX35" fmla="*/ 309563 w 1852613"/>
              <a:gd name="connsiteY35" fmla="*/ 1164431 h 1228725"/>
              <a:gd name="connsiteX36" fmla="*/ 264319 w 1852613"/>
              <a:gd name="connsiteY36" fmla="*/ 1185863 h 1228725"/>
              <a:gd name="connsiteX37" fmla="*/ 219075 w 1852613"/>
              <a:gd name="connsiteY37" fmla="*/ 1223963 h 1228725"/>
              <a:gd name="connsiteX38" fmla="*/ 195263 w 1852613"/>
              <a:gd name="connsiteY38" fmla="*/ 1228725 h 1228725"/>
              <a:gd name="connsiteX39" fmla="*/ 145256 w 1852613"/>
              <a:gd name="connsiteY39" fmla="*/ 1228725 h 1228725"/>
              <a:gd name="connsiteX40" fmla="*/ 97631 w 1852613"/>
              <a:gd name="connsiteY40" fmla="*/ 1214438 h 1228725"/>
              <a:gd name="connsiteX41" fmla="*/ 57150 w 1852613"/>
              <a:gd name="connsiteY41" fmla="*/ 1195388 h 1228725"/>
              <a:gd name="connsiteX42" fmla="*/ 35719 w 1852613"/>
              <a:gd name="connsiteY42" fmla="*/ 1150144 h 1228725"/>
              <a:gd name="connsiteX43" fmla="*/ 11906 w 1852613"/>
              <a:gd name="connsiteY43" fmla="*/ 1090613 h 1228725"/>
              <a:gd name="connsiteX44" fmla="*/ 0 w 1852613"/>
              <a:gd name="connsiteY44" fmla="*/ 1047750 h 1228725"/>
              <a:gd name="connsiteX45" fmla="*/ 0 w 1852613"/>
              <a:gd name="connsiteY45" fmla="*/ 981075 h 1228725"/>
              <a:gd name="connsiteX46" fmla="*/ 35719 w 1852613"/>
              <a:gd name="connsiteY46" fmla="*/ 947738 h 1228725"/>
              <a:gd name="connsiteX47" fmla="*/ 76200 w 1852613"/>
              <a:gd name="connsiteY47" fmla="*/ 921544 h 1228725"/>
              <a:gd name="connsiteX48" fmla="*/ 188119 w 1852613"/>
              <a:gd name="connsiteY48" fmla="*/ 871538 h 1228725"/>
              <a:gd name="connsiteX49" fmla="*/ 233363 w 1852613"/>
              <a:gd name="connsiteY49" fmla="*/ 842963 h 1228725"/>
              <a:gd name="connsiteX50" fmla="*/ 326231 w 1852613"/>
              <a:gd name="connsiteY50" fmla="*/ 790575 h 1228725"/>
              <a:gd name="connsiteX51" fmla="*/ 395288 w 1852613"/>
              <a:gd name="connsiteY51" fmla="*/ 747713 h 1228725"/>
              <a:gd name="connsiteX52" fmla="*/ 454819 w 1852613"/>
              <a:gd name="connsiteY52" fmla="*/ 695325 h 1228725"/>
              <a:gd name="connsiteX53" fmla="*/ 516731 w 1852613"/>
              <a:gd name="connsiteY53" fmla="*/ 659606 h 1228725"/>
              <a:gd name="connsiteX54" fmla="*/ 595313 w 1852613"/>
              <a:gd name="connsiteY54" fmla="*/ 590550 h 1228725"/>
              <a:gd name="connsiteX55" fmla="*/ 635794 w 1852613"/>
              <a:gd name="connsiteY55" fmla="*/ 542925 h 1228725"/>
              <a:gd name="connsiteX56" fmla="*/ 685800 w 1852613"/>
              <a:gd name="connsiteY56" fmla="*/ 502444 h 1228725"/>
              <a:gd name="connsiteX57" fmla="*/ 723900 w 1852613"/>
              <a:gd name="connsiteY57" fmla="*/ 450056 h 1228725"/>
              <a:gd name="connsiteX58" fmla="*/ 757238 w 1852613"/>
              <a:gd name="connsiteY58" fmla="*/ 392906 h 1228725"/>
              <a:gd name="connsiteX59" fmla="*/ 797719 w 1852613"/>
              <a:gd name="connsiteY59" fmla="*/ 330994 h 1228725"/>
              <a:gd name="connsiteX60" fmla="*/ 888206 w 1852613"/>
              <a:gd name="connsiteY60" fmla="*/ 276225 h 1228725"/>
              <a:gd name="connsiteX61" fmla="*/ 952500 w 1852613"/>
              <a:gd name="connsiteY61" fmla="*/ 228600 h 1228725"/>
              <a:gd name="connsiteX62" fmla="*/ 1028700 w 1852613"/>
              <a:gd name="connsiteY62" fmla="*/ 209550 h 1228725"/>
              <a:gd name="connsiteX63" fmla="*/ 1104900 w 1852613"/>
              <a:gd name="connsiteY63" fmla="*/ 183356 h 1228725"/>
              <a:gd name="connsiteX64" fmla="*/ 1190625 w 1852613"/>
              <a:gd name="connsiteY64" fmla="*/ 154781 h 1228725"/>
              <a:gd name="connsiteX65" fmla="*/ 1276350 w 1852613"/>
              <a:gd name="connsiteY65" fmla="*/ 147638 h 1228725"/>
              <a:gd name="connsiteX66" fmla="*/ 1338263 w 1852613"/>
              <a:gd name="connsiteY66" fmla="*/ 116681 h 1228725"/>
              <a:gd name="connsiteX67" fmla="*/ 1404938 w 1852613"/>
              <a:gd name="connsiteY67" fmla="*/ 88106 h 1228725"/>
              <a:gd name="connsiteX68" fmla="*/ 1473994 w 1852613"/>
              <a:gd name="connsiteY68" fmla="*/ 47625 h 1228725"/>
              <a:gd name="connsiteX69" fmla="*/ 1533525 w 1852613"/>
              <a:gd name="connsiteY69" fmla="*/ 16669 h 1228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852613" h="1228725">
                <a:moveTo>
                  <a:pt x="1533525" y="16669"/>
                </a:moveTo>
                <a:lnTo>
                  <a:pt x="1604963" y="0"/>
                </a:lnTo>
                <a:lnTo>
                  <a:pt x="1643063" y="0"/>
                </a:lnTo>
                <a:lnTo>
                  <a:pt x="1721644" y="7144"/>
                </a:lnTo>
                <a:lnTo>
                  <a:pt x="1764506" y="40481"/>
                </a:lnTo>
                <a:lnTo>
                  <a:pt x="1802606" y="88106"/>
                </a:lnTo>
                <a:lnTo>
                  <a:pt x="1847850" y="142875"/>
                </a:lnTo>
                <a:lnTo>
                  <a:pt x="1852613" y="223838"/>
                </a:lnTo>
                <a:lnTo>
                  <a:pt x="1845469" y="278606"/>
                </a:lnTo>
                <a:lnTo>
                  <a:pt x="1828800" y="333375"/>
                </a:lnTo>
                <a:lnTo>
                  <a:pt x="1781175" y="366713"/>
                </a:lnTo>
                <a:lnTo>
                  <a:pt x="1707356" y="419100"/>
                </a:lnTo>
                <a:lnTo>
                  <a:pt x="1671638" y="457200"/>
                </a:lnTo>
                <a:lnTo>
                  <a:pt x="1626394" y="483394"/>
                </a:lnTo>
                <a:lnTo>
                  <a:pt x="1552575" y="521494"/>
                </a:lnTo>
                <a:lnTo>
                  <a:pt x="1502569" y="545306"/>
                </a:lnTo>
                <a:lnTo>
                  <a:pt x="1428750" y="583406"/>
                </a:lnTo>
                <a:lnTo>
                  <a:pt x="1371600" y="597694"/>
                </a:lnTo>
                <a:lnTo>
                  <a:pt x="1319213" y="607219"/>
                </a:lnTo>
                <a:lnTo>
                  <a:pt x="1254919" y="614363"/>
                </a:lnTo>
                <a:lnTo>
                  <a:pt x="1190625" y="614363"/>
                </a:lnTo>
                <a:lnTo>
                  <a:pt x="1119188" y="614363"/>
                </a:lnTo>
                <a:lnTo>
                  <a:pt x="1073944" y="619125"/>
                </a:lnTo>
                <a:lnTo>
                  <a:pt x="1012031" y="642938"/>
                </a:lnTo>
                <a:lnTo>
                  <a:pt x="964406" y="676275"/>
                </a:lnTo>
                <a:lnTo>
                  <a:pt x="919163" y="707231"/>
                </a:lnTo>
                <a:lnTo>
                  <a:pt x="892969" y="745331"/>
                </a:lnTo>
                <a:lnTo>
                  <a:pt x="850106" y="783431"/>
                </a:lnTo>
                <a:lnTo>
                  <a:pt x="721519" y="888206"/>
                </a:lnTo>
                <a:lnTo>
                  <a:pt x="650081" y="933450"/>
                </a:lnTo>
                <a:lnTo>
                  <a:pt x="531019" y="1000125"/>
                </a:lnTo>
                <a:lnTo>
                  <a:pt x="483394" y="1023938"/>
                </a:lnTo>
                <a:lnTo>
                  <a:pt x="428625" y="1066800"/>
                </a:lnTo>
                <a:lnTo>
                  <a:pt x="378619" y="1100138"/>
                </a:lnTo>
                <a:lnTo>
                  <a:pt x="340519" y="1135856"/>
                </a:lnTo>
                <a:lnTo>
                  <a:pt x="309563" y="1164431"/>
                </a:lnTo>
                <a:lnTo>
                  <a:pt x="264319" y="1185863"/>
                </a:lnTo>
                <a:lnTo>
                  <a:pt x="219075" y="1223963"/>
                </a:lnTo>
                <a:lnTo>
                  <a:pt x="195263" y="1228725"/>
                </a:lnTo>
                <a:lnTo>
                  <a:pt x="145256" y="1228725"/>
                </a:lnTo>
                <a:lnTo>
                  <a:pt x="97631" y="1214438"/>
                </a:lnTo>
                <a:lnTo>
                  <a:pt x="57150" y="1195388"/>
                </a:lnTo>
                <a:lnTo>
                  <a:pt x="35719" y="1150144"/>
                </a:lnTo>
                <a:lnTo>
                  <a:pt x="11906" y="1090613"/>
                </a:lnTo>
                <a:lnTo>
                  <a:pt x="0" y="1047750"/>
                </a:lnTo>
                <a:lnTo>
                  <a:pt x="0" y="981075"/>
                </a:lnTo>
                <a:lnTo>
                  <a:pt x="35719" y="947738"/>
                </a:lnTo>
                <a:lnTo>
                  <a:pt x="76200" y="921544"/>
                </a:lnTo>
                <a:lnTo>
                  <a:pt x="188119" y="871538"/>
                </a:lnTo>
                <a:lnTo>
                  <a:pt x="233363" y="842963"/>
                </a:lnTo>
                <a:lnTo>
                  <a:pt x="326231" y="790575"/>
                </a:lnTo>
                <a:lnTo>
                  <a:pt x="395288" y="747713"/>
                </a:lnTo>
                <a:lnTo>
                  <a:pt x="454819" y="695325"/>
                </a:lnTo>
                <a:lnTo>
                  <a:pt x="516731" y="659606"/>
                </a:lnTo>
                <a:lnTo>
                  <a:pt x="595313" y="590550"/>
                </a:lnTo>
                <a:lnTo>
                  <a:pt x="635794" y="542925"/>
                </a:lnTo>
                <a:lnTo>
                  <a:pt x="685800" y="502444"/>
                </a:lnTo>
                <a:lnTo>
                  <a:pt x="723900" y="450056"/>
                </a:lnTo>
                <a:lnTo>
                  <a:pt x="757238" y="392906"/>
                </a:lnTo>
                <a:lnTo>
                  <a:pt x="797719" y="330994"/>
                </a:lnTo>
                <a:lnTo>
                  <a:pt x="888206" y="276225"/>
                </a:lnTo>
                <a:lnTo>
                  <a:pt x="952500" y="228600"/>
                </a:lnTo>
                <a:lnTo>
                  <a:pt x="1028700" y="209550"/>
                </a:lnTo>
                <a:lnTo>
                  <a:pt x="1104900" y="183356"/>
                </a:lnTo>
                <a:lnTo>
                  <a:pt x="1190625" y="154781"/>
                </a:lnTo>
                <a:lnTo>
                  <a:pt x="1276350" y="147638"/>
                </a:lnTo>
                <a:lnTo>
                  <a:pt x="1338263" y="116681"/>
                </a:lnTo>
                <a:lnTo>
                  <a:pt x="1404938" y="88106"/>
                </a:lnTo>
                <a:lnTo>
                  <a:pt x="1473994" y="47625"/>
                </a:lnTo>
                <a:lnTo>
                  <a:pt x="1533525" y="16669"/>
                </a:lnTo>
                <a:close/>
              </a:path>
            </a:pathLst>
          </a:custGeom>
          <a:solidFill>
            <a:srgbClr val="00FF00"/>
          </a:solidFill>
          <a:ln>
            <a:solidFill>
              <a:srgbClr val="32C8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6" name="正方形/長方形 255">
            <a:extLst>
              <a:ext uri="{FF2B5EF4-FFF2-40B4-BE49-F238E27FC236}">
                <a16:creationId xmlns:a16="http://schemas.microsoft.com/office/drawing/2014/main" id="{44CF9A6D-47BA-C12D-FA52-F15DDF3C6D00}"/>
              </a:ext>
            </a:extLst>
          </p:cNvPr>
          <p:cNvSpPr/>
          <p:nvPr/>
        </p:nvSpPr>
        <p:spPr>
          <a:xfrm rot="19795197">
            <a:off x="4430764" y="5230311"/>
            <a:ext cx="71437" cy="83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7" name="正方形/長方形 256">
            <a:extLst>
              <a:ext uri="{FF2B5EF4-FFF2-40B4-BE49-F238E27FC236}">
                <a16:creationId xmlns:a16="http://schemas.microsoft.com/office/drawing/2014/main" id="{EB0223FA-F77E-0B57-2F95-BB7FEE09E222}"/>
              </a:ext>
            </a:extLst>
          </p:cNvPr>
          <p:cNvSpPr/>
          <p:nvPr/>
        </p:nvSpPr>
        <p:spPr>
          <a:xfrm rot="19701094">
            <a:off x="4359906" y="5397301"/>
            <a:ext cx="71437" cy="83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8" name="フリーフォーム: 図形 257">
            <a:extLst>
              <a:ext uri="{FF2B5EF4-FFF2-40B4-BE49-F238E27FC236}">
                <a16:creationId xmlns:a16="http://schemas.microsoft.com/office/drawing/2014/main" id="{4FA72FD8-1AB3-9610-854F-0F9CA66351E8}"/>
              </a:ext>
            </a:extLst>
          </p:cNvPr>
          <p:cNvSpPr/>
          <p:nvPr/>
        </p:nvSpPr>
        <p:spPr>
          <a:xfrm>
            <a:off x="5100638" y="4972050"/>
            <a:ext cx="359568" cy="250031"/>
          </a:xfrm>
          <a:custGeom>
            <a:avLst/>
            <a:gdLst>
              <a:gd name="connsiteX0" fmla="*/ 202406 w 359568"/>
              <a:gd name="connsiteY0" fmla="*/ 4763 h 250031"/>
              <a:gd name="connsiteX1" fmla="*/ 290512 w 359568"/>
              <a:gd name="connsiteY1" fmla="*/ 0 h 250031"/>
              <a:gd name="connsiteX2" fmla="*/ 323850 w 359568"/>
              <a:gd name="connsiteY2" fmla="*/ 0 h 250031"/>
              <a:gd name="connsiteX3" fmla="*/ 352425 w 359568"/>
              <a:gd name="connsiteY3" fmla="*/ 19050 h 250031"/>
              <a:gd name="connsiteX4" fmla="*/ 359568 w 359568"/>
              <a:gd name="connsiteY4" fmla="*/ 30956 h 250031"/>
              <a:gd name="connsiteX5" fmla="*/ 359568 w 359568"/>
              <a:gd name="connsiteY5" fmla="*/ 73819 h 250031"/>
              <a:gd name="connsiteX6" fmla="*/ 357187 w 359568"/>
              <a:gd name="connsiteY6" fmla="*/ 97631 h 250031"/>
              <a:gd name="connsiteX7" fmla="*/ 338137 w 359568"/>
              <a:gd name="connsiteY7" fmla="*/ 109538 h 250031"/>
              <a:gd name="connsiteX8" fmla="*/ 285750 w 359568"/>
              <a:gd name="connsiteY8" fmla="*/ 109538 h 250031"/>
              <a:gd name="connsiteX9" fmla="*/ 226218 w 359568"/>
              <a:gd name="connsiteY9" fmla="*/ 126206 h 250031"/>
              <a:gd name="connsiteX10" fmla="*/ 190500 w 359568"/>
              <a:gd name="connsiteY10" fmla="*/ 128588 h 250031"/>
              <a:gd name="connsiteX11" fmla="*/ 159543 w 359568"/>
              <a:gd name="connsiteY11" fmla="*/ 159544 h 250031"/>
              <a:gd name="connsiteX12" fmla="*/ 142875 w 359568"/>
              <a:gd name="connsiteY12" fmla="*/ 192881 h 250031"/>
              <a:gd name="connsiteX13" fmla="*/ 111918 w 359568"/>
              <a:gd name="connsiteY13" fmla="*/ 228600 h 250031"/>
              <a:gd name="connsiteX14" fmla="*/ 88106 w 359568"/>
              <a:gd name="connsiteY14" fmla="*/ 242888 h 250031"/>
              <a:gd name="connsiteX15" fmla="*/ 45243 w 359568"/>
              <a:gd name="connsiteY15" fmla="*/ 250031 h 250031"/>
              <a:gd name="connsiteX16" fmla="*/ 7143 w 359568"/>
              <a:gd name="connsiteY16" fmla="*/ 240506 h 250031"/>
              <a:gd name="connsiteX17" fmla="*/ 0 w 359568"/>
              <a:gd name="connsiteY17" fmla="*/ 223838 h 250031"/>
              <a:gd name="connsiteX18" fmla="*/ 0 w 359568"/>
              <a:gd name="connsiteY18" fmla="*/ 183356 h 250031"/>
              <a:gd name="connsiteX19" fmla="*/ 0 w 359568"/>
              <a:gd name="connsiteY19" fmla="*/ 154781 h 250031"/>
              <a:gd name="connsiteX20" fmla="*/ 7143 w 359568"/>
              <a:gd name="connsiteY20" fmla="*/ 126206 h 250031"/>
              <a:gd name="connsiteX21" fmla="*/ 33337 w 359568"/>
              <a:gd name="connsiteY21" fmla="*/ 88106 h 250031"/>
              <a:gd name="connsiteX22" fmla="*/ 57150 w 359568"/>
              <a:gd name="connsiteY22" fmla="*/ 78581 h 250031"/>
              <a:gd name="connsiteX23" fmla="*/ 92868 w 359568"/>
              <a:gd name="connsiteY23" fmla="*/ 52388 h 250031"/>
              <a:gd name="connsiteX24" fmla="*/ 154781 w 359568"/>
              <a:gd name="connsiteY24" fmla="*/ 30956 h 250031"/>
              <a:gd name="connsiteX25" fmla="*/ 202406 w 359568"/>
              <a:gd name="connsiteY25" fmla="*/ 4763 h 250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59568" h="250031">
                <a:moveTo>
                  <a:pt x="202406" y="4763"/>
                </a:moveTo>
                <a:lnTo>
                  <a:pt x="290512" y="0"/>
                </a:lnTo>
                <a:lnTo>
                  <a:pt x="323850" y="0"/>
                </a:lnTo>
                <a:lnTo>
                  <a:pt x="352425" y="19050"/>
                </a:lnTo>
                <a:lnTo>
                  <a:pt x="359568" y="30956"/>
                </a:lnTo>
                <a:lnTo>
                  <a:pt x="359568" y="73819"/>
                </a:lnTo>
                <a:lnTo>
                  <a:pt x="357187" y="97631"/>
                </a:lnTo>
                <a:lnTo>
                  <a:pt x="338137" y="109538"/>
                </a:lnTo>
                <a:lnTo>
                  <a:pt x="285750" y="109538"/>
                </a:lnTo>
                <a:lnTo>
                  <a:pt x="226218" y="126206"/>
                </a:lnTo>
                <a:lnTo>
                  <a:pt x="190500" y="128588"/>
                </a:lnTo>
                <a:lnTo>
                  <a:pt x="159543" y="159544"/>
                </a:lnTo>
                <a:lnTo>
                  <a:pt x="142875" y="192881"/>
                </a:lnTo>
                <a:lnTo>
                  <a:pt x="111918" y="228600"/>
                </a:lnTo>
                <a:lnTo>
                  <a:pt x="88106" y="242888"/>
                </a:lnTo>
                <a:lnTo>
                  <a:pt x="45243" y="250031"/>
                </a:lnTo>
                <a:lnTo>
                  <a:pt x="7143" y="240506"/>
                </a:lnTo>
                <a:lnTo>
                  <a:pt x="0" y="223838"/>
                </a:lnTo>
                <a:lnTo>
                  <a:pt x="0" y="183356"/>
                </a:lnTo>
                <a:lnTo>
                  <a:pt x="0" y="154781"/>
                </a:lnTo>
                <a:lnTo>
                  <a:pt x="7143" y="126206"/>
                </a:lnTo>
                <a:lnTo>
                  <a:pt x="33337" y="88106"/>
                </a:lnTo>
                <a:lnTo>
                  <a:pt x="57150" y="78581"/>
                </a:lnTo>
                <a:lnTo>
                  <a:pt x="92868" y="52388"/>
                </a:lnTo>
                <a:lnTo>
                  <a:pt x="154781" y="30956"/>
                </a:lnTo>
                <a:lnTo>
                  <a:pt x="202406" y="4763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0" name="フリーフォーム: 図形 259">
            <a:extLst>
              <a:ext uri="{FF2B5EF4-FFF2-40B4-BE49-F238E27FC236}">
                <a16:creationId xmlns:a16="http://schemas.microsoft.com/office/drawing/2014/main" id="{4FDCADB4-639F-07E7-CC90-FE834B96F5A5}"/>
              </a:ext>
            </a:extLst>
          </p:cNvPr>
          <p:cNvSpPr/>
          <p:nvPr/>
        </p:nvSpPr>
        <p:spPr>
          <a:xfrm>
            <a:off x="5600700" y="4448175"/>
            <a:ext cx="404813" cy="338138"/>
          </a:xfrm>
          <a:custGeom>
            <a:avLst/>
            <a:gdLst>
              <a:gd name="connsiteX0" fmla="*/ 178594 w 404813"/>
              <a:gd name="connsiteY0" fmla="*/ 0 h 338138"/>
              <a:gd name="connsiteX1" fmla="*/ 238125 w 404813"/>
              <a:gd name="connsiteY1" fmla="*/ 7144 h 338138"/>
              <a:gd name="connsiteX2" fmla="*/ 292894 w 404813"/>
              <a:gd name="connsiteY2" fmla="*/ 14288 h 338138"/>
              <a:gd name="connsiteX3" fmla="*/ 333375 w 404813"/>
              <a:gd name="connsiteY3" fmla="*/ 26194 h 338138"/>
              <a:gd name="connsiteX4" fmla="*/ 388144 w 404813"/>
              <a:gd name="connsiteY4" fmla="*/ 42863 h 338138"/>
              <a:gd name="connsiteX5" fmla="*/ 392906 w 404813"/>
              <a:gd name="connsiteY5" fmla="*/ 69056 h 338138"/>
              <a:gd name="connsiteX6" fmla="*/ 404813 w 404813"/>
              <a:gd name="connsiteY6" fmla="*/ 121444 h 338138"/>
              <a:gd name="connsiteX7" fmla="*/ 395288 w 404813"/>
              <a:gd name="connsiteY7" fmla="*/ 190500 h 338138"/>
              <a:gd name="connsiteX8" fmla="*/ 388144 w 404813"/>
              <a:gd name="connsiteY8" fmla="*/ 214313 h 338138"/>
              <a:gd name="connsiteX9" fmla="*/ 359569 w 404813"/>
              <a:gd name="connsiteY9" fmla="*/ 242888 h 338138"/>
              <a:gd name="connsiteX10" fmla="*/ 314325 w 404813"/>
              <a:gd name="connsiteY10" fmla="*/ 266700 h 338138"/>
              <a:gd name="connsiteX11" fmla="*/ 259556 w 404813"/>
              <a:gd name="connsiteY11" fmla="*/ 285750 h 338138"/>
              <a:gd name="connsiteX12" fmla="*/ 228600 w 404813"/>
              <a:gd name="connsiteY12" fmla="*/ 323850 h 338138"/>
              <a:gd name="connsiteX13" fmla="*/ 197644 w 404813"/>
              <a:gd name="connsiteY13" fmla="*/ 335756 h 338138"/>
              <a:gd name="connsiteX14" fmla="*/ 142875 w 404813"/>
              <a:gd name="connsiteY14" fmla="*/ 335756 h 338138"/>
              <a:gd name="connsiteX15" fmla="*/ 85725 w 404813"/>
              <a:gd name="connsiteY15" fmla="*/ 338138 h 338138"/>
              <a:gd name="connsiteX16" fmla="*/ 11906 w 404813"/>
              <a:gd name="connsiteY16" fmla="*/ 290513 h 338138"/>
              <a:gd name="connsiteX17" fmla="*/ 0 w 404813"/>
              <a:gd name="connsiteY17" fmla="*/ 254794 h 338138"/>
              <a:gd name="connsiteX18" fmla="*/ 0 w 404813"/>
              <a:gd name="connsiteY18" fmla="*/ 209550 h 338138"/>
              <a:gd name="connsiteX19" fmla="*/ 26194 w 404813"/>
              <a:gd name="connsiteY19" fmla="*/ 126206 h 338138"/>
              <a:gd name="connsiteX20" fmla="*/ 66675 w 404813"/>
              <a:gd name="connsiteY20" fmla="*/ 76200 h 338138"/>
              <a:gd name="connsiteX21" fmla="*/ 102394 w 404813"/>
              <a:gd name="connsiteY21" fmla="*/ 21431 h 338138"/>
              <a:gd name="connsiteX22" fmla="*/ 178594 w 404813"/>
              <a:gd name="connsiteY22" fmla="*/ 0 h 33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04813" h="338138">
                <a:moveTo>
                  <a:pt x="178594" y="0"/>
                </a:moveTo>
                <a:lnTo>
                  <a:pt x="238125" y="7144"/>
                </a:lnTo>
                <a:lnTo>
                  <a:pt x="292894" y="14288"/>
                </a:lnTo>
                <a:lnTo>
                  <a:pt x="333375" y="26194"/>
                </a:lnTo>
                <a:lnTo>
                  <a:pt x="388144" y="42863"/>
                </a:lnTo>
                <a:lnTo>
                  <a:pt x="392906" y="69056"/>
                </a:lnTo>
                <a:lnTo>
                  <a:pt x="404813" y="121444"/>
                </a:lnTo>
                <a:lnTo>
                  <a:pt x="395288" y="190500"/>
                </a:lnTo>
                <a:lnTo>
                  <a:pt x="388144" y="214313"/>
                </a:lnTo>
                <a:lnTo>
                  <a:pt x="359569" y="242888"/>
                </a:lnTo>
                <a:lnTo>
                  <a:pt x="314325" y="266700"/>
                </a:lnTo>
                <a:lnTo>
                  <a:pt x="259556" y="285750"/>
                </a:lnTo>
                <a:lnTo>
                  <a:pt x="228600" y="323850"/>
                </a:lnTo>
                <a:lnTo>
                  <a:pt x="197644" y="335756"/>
                </a:lnTo>
                <a:lnTo>
                  <a:pt x="142875" y="335756"/>
                </a:lnTo>
                <a:lnTo>
                  <a:pt x="85725" y="338138"/>
                </a:lnTo>
                <a:lnTo>
                  <a:pt x="11906" y="290513"/>
                </a:lnTo>
                <a:lnTo>
                  <a:pt x="0" y="254794"/>
                </a:lnTo>
                <a:lnTo>
                  <a:pt x="0" y="209550"/>
                </a:lnTo>
                <a:lnTo>
                  <a:pt x="26194" y="126206"/>
                </a:lnTo>
                <a:lnTo>
                  <a:pt x="66675" y="76200"/>
                </a:lnTo>
                <a:lnTo>
                  <a:pt x="102394" y="21431"/>
                </a:lnTo>
                <a:lnTo>
                  <a:pt x="178594" y="0"/>
                </a:lnTo>
                <a:close/>
              </a:path>
            </a:pathLst>
          </a:custGeom>
          <a:solidFill>
            <a:srgbClr val="00CC00"/>
          </a:solidFill>
          <a:ln>
            <a:solidFill>
              <a:srgbClr val="00F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1" name="グループ化 260">
            <a:extLst>
              <a:ext uri="{FF2B5EF4-FFF2-40B4-BE49-F238E27FC236}">
                <a16:creationId xmlns:a16="http://schemas.microsoft.com/office/drawing/2014/main" id="{6A627CE7-F976-FC91-4D73-19F1C1D87F14}"/>
              </a:ext>
            </a:extLst>
          </p:cNvPr>
          <p:cNvGrpSpPr/>
          <p:nvPr/>
        </p:nvGrpSpPr>
        <p:grpSpPr>
          <a:xfrm>
            <a:off x="5797079" y="4393629"/>
            <a:ext cx="127262" cy="233139"/>
            <a:chOff x="2362675" y="595251"/>
            <a:chExt cx="914401" cy="1612342"/>
          </a:xfrm>
        </p:grpSpPr>
        <p:sp>
          <p:nvSpPr>
            <p:cNvPr id="262" name="二等辺三角形 261">
              <a:extLst>
                <a:ext uri="{FF2B5EF4-FFF2-40B4-BE49-F238E27FC236}">
                  <a16:creationId xmlns:a16="http://schemas.microsoft.com/office/drawing/2014/main" id="{1CED2029-54BC-BD0B-2B79-BE145910DDC4}"/>
                </a:ext>
              </a:extLst>
            </p:cNvPr>
            <p:cNvSpPr/>
            <p:nvPr/>
          </p:nvSpPr>
          <p:spPr>
            <a:xfrm rot="5400000">
              <a:off x="2417388" y="550966"/>
              <a:ext cx="804975" cy="914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63" name="直線コネクタ 262">
              <a:extLst>
                <a:ext uri="{FF2B5EF4-FFF2-40B4-BE49-F238E27FC236}">
                  <a16:creationId xmlns:a16="http://schemas.microsoft.com/office/drawing/2014/main" id="{8600FEE4-618E-CF2F-D9D2-7032427F3E58}"/>
                </a:ext>
              </a:extLst>
            </p:cNvPr>
            <p:cNvCxnSpPr/>
            <p:nvPr/>
          </p:nvCxnSpPr>
          <p:spPr>
            <a:xfrm>
              <a:off x="2362675" y="595251"/>
              <a:ext cx="0" cy="161234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4" name="正方形/長方形 263">
            <a:extLst>
              <a:ext uri="{FF2B5EF4-FFF2-40B4-BE49-F238E27FC236}">
                <a16:creationId xmlns:a16="http://schemas.microsoft.com/office/drawing/2014/main" id="{7157A6A8-563A-D008-8DC4-12A7C0F75C0F}"/>
              </a:ext>
            </a:extLst>
          </p:cNvPr>
          <p:cNvSpPr/>
          <p:nvPr/>
        </p:nvSpPr>
        <p:spPr>
          <a:xfrm>
            <a:off x="4973292" y="4645581"/>
            <a:ext cx="53091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dirty="0">
                <a:ln w="0"/>
              </a:rPr>
              <a:t>５</a:t>
            </a:r>
            <a:r>
              <a:rPr lang="en-US" altLang="ja-JP" sz="900" b="1" dirty="0">
                <a:ln w="0"/>
              </a:rPr>
              <a:t>H</a:t>
            </a:r>
            <a:r>
              <a:rPr lang="ja-JP" altLang="en-US" sz="900" b="1" dirty="0">
                <a:ln w="0"/>
              </a:rPr>
              <a:t>　</a:t>
            </a:r>
            <a:endParaRPr lang="en-US" altLang="ja-JP" sz="900" b="1" dirty="0">
              <a:ln w="0"/>
            </a:endParaRPr>
          </a:p>
          <a:p>
            <a:pPr algn="ctr"/>
            <a:r>
              <a:rPr lang="ja-JP" altLang="en-US" sz="900" b="1" dirty="0">
                <a:ln w="0"/>
              </a:rPr>
              <a:t>パー３</a:t>
            </a:r>
            <a:endParaRPr lang="ja-JP" altLang="en-US" sz="900" b="1" cap="none" spc="0" dirty="0">
              <a:ln w="0"/>
              <a:solidFill>
                <a:schemeClr val="tx1"/>
              </a:solidFill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05E517F2-D830-4BEA-3586-EFD784FF92CF}"/>
              </a:ext>
            </a:extLst>
          </p:cNvPr>
          <p:cNvCxnSpPr>
            <a:cxnSpLocks/>
          </p:cNvCxnSpPr>
          <p:nvPr/>
        </p:nvCxnSpPr>
        <p:spPr>
          <a:xfrm>
            <a:off x="9493814" y="1270562"/>
            <a:ext cx="382032" cy="8994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B8F1B17-D22E-5F84-3414-494034EA28F9}"/>
              </a:ext>
            </a:extLst>
          </p:cNvPr>
          <p:cNvCxnSpPr>
            <a:cxnSpLocks/>
          </p:cNvCxnSpPr>
          <p:nvPr/>
        </p:nvCxnSpPr>
        <p:spPr>
          <a:xfrm flipH="1">
            <a:off x="10241280" y="891820"/>
            <a:ext cx="193079" cy="127861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4239EC30-860A-F71D-AA85-0B4DFE7C7055}"/>
              </a:ext>
            </a:extLst>
          </p:cNvPr>
          <p:cNvCxnSpPr>
            <a:cxnSpLocks/>
            <a:endCxn id="33" idx="2"/>
          </p:cNvCxnSpPr>
          <p:nvPr/>
        </p:nvCxnSpPr>
        <p:spPr>
          <a:xfrm flipV="1">
            <a:off x="9499524" y="892969"/>
            <a:ext cx="930351" cy="38417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フリーフォーム: 図形 21">
            <a:extLst>
              <a:ext uri="{FF2B5EF4-FFF2-40B4-BE49-F238E27FC236}">
                <a16:creationId xmlns:a16="http://schemas.microsoft.com/office/drawing/2014/main" id="{ED24AC61-1114-06BB-3369-72C5A4C79FCD}"/>
              </a:ext>
            </a:extLst>
          </p:cNvPr>
          <p:cNvSpPr/>
          <p:nvPr/>
        </p:nvSpPr>
        <p:spPr>
          <a:xfrm>
            <a:off x="4221480" y="3025140"/>
            <a:ext cx="6522720" cy="3916680"/>
          </a:xfrm>
          <a:custGeom>
            <a:avLst/>
            <a:gdLst>
              <a:gd name="connsiteX0" fmla="*/ 5920740 w 6522720"/>
              <a:gd name="connsiteY0" fmla="*/ 0 h 3916680"/>
              <a:gd name="connsiteX1" fmla="*/ 6522720 w 6522720"/>
              <a:gd name="connsiteY1" fmla="*/ 2293620 h 3916680"/>
              <a:gd name="connsiteX2" fmla="*/ 6263640 w 6522720"/>
              <a:gd name="connsiteY2" fmla="*/ 2095500 h 3916680"/>
              <a:gd name="connsiteX3" fmla="*/ 5151120 w 6522720"/>
              <a:gd name="connsiteY3" fmla="*/ 2278380 h 3916680"/>
              <a:gd name="connsiteX4" fmla="*/ 4678680 w 6522720"/>
              <a:gd name="connsiteY4" fmla="*/ 1897380 h 3916680"/>
              <a:gd name="connsiteX5" fmla="*/ 4267200 w 6522720"/>
              <a:gd name="connsiteY5" fmla="*/ 1882140 h 3916680"/>
              <a:gd name="connsiteX6" fmla="*/ 4175760 w 6522720"/>
              <a:gd name="connsiteY6" fmla="*/ 1973580 h 3916680"/>
              <a:gd name="connsiteX7" fmla="*/ 3947160 w 6522720"/>
              <a:gd name="connsiteY7" fmla="*/ 2103120 h 3916680"/>
              <a:gd name="connsiteX8" fmla="*/ 3703320 w 6522720"/>
              <a:gd name="connsiteY8" fmla="*/ 2240280 h 3916680"/>
              <a:gd name="connsiteX9" fmla="*/ 3512820 w 6522720"/>
              <a:gd name="connsiteY9" fmla="*/ 2324100 h 3916680"/>
              <a:gd name="connsiteX10" fmla="*/ 3276600 w 6522720"/>
              <a:gd name="connsiteY10" fmla="*/ 2400300 h 3916680"/>
              <a:gd name="connsiteX11" fmla="*/ 3116580 w 6522720"/>
              <a:gd name="connsiteY11" fmla="*/ 2446020 h 3916680"/>
              <a:gd name="connsiteX12" fmla="*/ 2766060 w 6522720"/>
              <a:gd name="connsiteY12" fmla="*/ 2400300 h 3916680"/>
              <a:gd name="connsiteX13" fmla="*/ 2255520 w 6522720"/>
              <a:gd name="connsiteY13" fmla="*/ 2636520 h 3916680"/>
              <a:gd name="connsiteX14" fmla="*/ 2004060 w 6522720"/>
              <a:gd name="connsiteY14" fmla="*/ 2827020 h 3916680"/>
              <a:gd name="connsiteX15" fmla="*/ 1790700 w 6522720"/>
              <a:gd name="connsiteY15" fmla="*/ 2964180 h 3916680"/>
              <a:gd name="connsiteX16" fmla="*/ 1645920 w 6522720"/>
              <a:gd name="connsiteY16" fmla="*/ 3108960 h 3916680"/>
              <a:gd name="connsiteX17" fmla="*/ 1325880 w 6522720"/>
              <a:gd name="connsiteY17" fmla="*/ 3299460 h 3916680"/>
              <a:gd name="connsiteX18" fmla="*/ 1143000 w 6522720"/>
              <a:gd name="connsiteY18" fmla="*/ 3421380 h 3916680"/>
              <a:gd name="connsiteX19" fmla="*/ 982980 w 6522720"/>
              <a:gd name="connsiteY19" fmla="*/ 3596640 h 3916680"/>
              <a:gd name="connsiteX20" fmla="*/ 472440 w 6522720"/>
              <a:gd name="connsiteY20" fmla="*/ 3916680 h 3916680"/>
              <a:gd name="connsiteX21" fmla="*/ 0 w 6522720"/>
              <a:gd name="connsiteY21" fmla="*/ 3162300 h 3916680"/>
              <a:gd name="connsiteX22" fmla="*/ 1844040 w 6522720"/>
              <a:gd name="connsiteY22" fmla="*/ 2087880 h 3916680"/>
              <a:gd name="connsiteX23" fmla="*/ 2308860 w 6522720"/>
              <a:gd name="connsiteY23" fmla="*/ 1851660 h 3916680"/>
              <a:gd name="connsiteX24" fmla="*/ 2887980 w 6522720"/>
              <a:gd name="connsiteY24" fmla="*/ 1562100 h 3916680"/>
              <a:gd name="connsiteX25" fmla="*/ 3817620 w 6522720"/>
              <a:gd name="connsiteY25" fmla="*/ 1112520 h 3916680"/>
              <a:gd name="connsiteX26" fmla="*/ 4579620 w 6522720"/>
              <a:gd name="connsiteY26" fmla="*/ 708660 h 3916680"/>
              <a:gd name="connsiteX27" fmla="*/ 5295900 w 6522720"/>
              <a:gd name="connsiteY27" fmla="*/ 365760 h 3916680"/>
              <a:gd name="connsiteX28" fmla="*/ 5920740 w 6522720"/>
              <a:gd name="connsiteY28" fmla="*/ 0 h 3916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522720" h="3916680">
                <a:moveTo>
                  <a:pt x="5920740" y="0"/>
                </a:moveTo>
                <a:lnTo>
                  <a:pt x="6522720" y="2293620"/>
                </a:lnTo>
                <a:lnTo>
                  <a:pt x="6263640" y="2095500"/>
                </a:lnTo>
                <a:lnTo>
                  <a:pt x="5151120" y="2278380"/>
                </a:lnTo>
                <a:lnTo>
                  <a:pt x="4678680" y="1897380"/>
                </a:lnTo>
                <a:lnTo>
                  <a:pt x="4267200" y="1882140"/>
                </a:lnTo>
                <a:lnTo>
                  <a:pt x="4175760" y="1973580"/>
                </a:lnTo>
                <a:lnTo>
                  <a:pt x="3947160" y="2103120"/>
                </a:lnTo>
                <a:lnTo>
                  <a:pt x="3703320" y="2240280"/>
                </a:lnTo>
                <a:lnTo>
                  <a:pt x="3512820" y="2324100"/>
                </a:lnTo>
                <a:lnTo>
                  <a:pt x="3276600" y="2400300"/>
                </a:lnTo>
                <a:lnTo>
                  <a:pt x="3116580" y="2446020"/>
                </a:lnTo>
                <a:lnTo>
                  <a:pt x="2766060" y="2400300"/>
                </a:lnTo>
                <a:lnTo>
                  <a:pt x="2255520" y="2636520"/>
                </a:lnTo>
                <a:lnTo>
                  <a:pt x="2004060" y="2827020"/>
                </a:lnTo>
                <a:lnTo>
                  <a:pt x="1790700" y="2964180"/>
                </a:lnTo>
                <a:lnTo>
                  <a:pt x="1645920" y="3108960"/>
                </a:lnTo>
                <a:lnTo>
                  <a:pt x="1325880" y="3299460"/>
                </a:lnTo>
                <a:lnTo>
                  <a:pt x="1143000" y="3421380"/>
                </a:lnTo>
                <a:lnTo>
                  <a:pt x="982980" y="3596640"/>
                </a:lnTo>
                <a:lnTo>
                  <a:pt x="472440" y="3916680"/>
                </a:lnTo>
                <a:lnTo>
                  <a:pt x="0" y="3162300"/>
                </a:lnTo>
                <a:lnTo>
                  <a:pt x="1844040" y="2087880"/>
                </a:lnTo>
                <a:lnTo>
                  <a:pt x="2308860" y="1851660"/>
                </a:lnTo>
                <a:lnTo>
                  <a:pt x="2887980" y="1562100"/>
                </a:lnTo>
                <a:lnTo>
                  <a:pt x="3817620" y="1112520"/>
                </a:lnTo>
                <a:lnTo>
                  <a:pt x="4579620" y="708660"/>
                </a:lnTo>
                <a:lnTo>
                  <a:pt x="5295900" y="365760"/>
                </a:lnTo>
                <a:lnTo>
                  <a:pt x="592074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フリーフォーム: 図形 25">
            <a:extLst>
              <a:ext uri="{FF2B5EF4-FFF2-40B4-BE49-F238E27FC236}">
                <a16:creationId xmlns:a16="http://schemas.microsoft.com/office/drawing/2014/main" id="{A5EF5BD8-5A50-A214-34CB-EB8CE3C91E93}"/>
              </a:ext>
            </a:extLst>
          </p:cNvPr>
          <p:cNvSpPr/>
          <p:nvPr/>
        </p:nvSpPr>
        <p:spPr>
          <a:xfrm>
            <a:off x="9594850" y="3400425"/>
            <a:ext cx="800100" cy="1698625"/>
          </a:xfrm>
          <a:custGeom>
            <a:avLst/>
            <a:gdLst>
              <a:gd name="connsiteX0" fmla="*/ 85725 w 800100"/>
              <a:gd name="connsiteY0" fmla="*/ 0 h 1698625"/>
              <a:gd name="connsiteX1" fmla="*/ 238125 w 800100"/>
              <a:gd name="connsiteY1" fmla="*/ 3175 h 1698625"/>
              <a:gd name="connsiteX2" fmla="*/ 342900 w 800100"/>
              <a:gd name="connsiteY2" fmla="*/ 22225 h 1698625"/>
              <a:gd name="connsiteX3" fmla="*/ 403225 w 800100"/>
              <a:gd name="connsiteY3" fmla="*/ 38100 h 1698625"/>
              <a:gd name="connsiteX4" fmla="*/ 441325 w 800100"/>
              <a:gd name="connsiteY4" fmla="*/ 53975 h 1698625"/>
              <a:gd name="connsiteX5" fmla="*/ 469900 w 800100"/>
              <a:gd name="connsiteY5" fmla="*/ 101600 h 1698625"/>
              <a:gd name="connsiteX6" fmla="*/ 476250 w 800100"/>
              <a:gd name="connsiteY6" fmla="*/ 187325 h 1698625"/>
              <a:gd name="connsiteX7" fmla="*/ 482600 w 800100"/>
              <a:gd name="connsiteY7" fmla="*/ 298450 h 1698625"/>
              <a:gd name="connsiteX8" fmla="*/ 488950 w 800100"/>
              <a:gd name="connsiteY8" fmla="*/ 663575 h 1698625"/>
              <a:gd name="connsiteX9" fmla="*/ 555625 w 800100"/>
              <a:gd name="connsiteY9" fmla="*/ 863600 h 1698625"/>
              <a:gd name="connsiteX10" fmla="*/ 609600 w 800100"/>
              <a:gd name="connsiteY10" fmla="*/ 990600 h 1698625"/>
              <a:gd name="connsiteX11" fmla="*/ 654050 w 800100"/>
              <a:gd name="connsiteY11" fmla="*/ 1111250 h 1698625"/>
              <a:gd name="connsiteX12" fmla="*/ 720725 w 800100"/>
              <a:gd name="connsiteY12" fmla="*/ 1228725 h 1698625"/>
              <a:gd name="connsiteX13" fmla="*/ 771525 w 800100"/>
              <a:gd name="connsiteY13" fmla="*/ 1330325 h 1698625"/>
              <a:gd name="connsiteX14" fmla="*/ 793750 w 800100"/>
              <a:gd name="connsiteY14" fmla="*/ 1393825 h 1698625"/>
              <a:gd name="connsiteX15" fmla="*/ 800100 w 800100"/>
              <a:gd name="connsiteY15" fmla="*/ 1482725 h 1698625"/>
              <a:gd name="connsiteX16" fmla="*/ 787400 w 800100"/>
              <a:gd name="connsiteY16" fmla="*/ 1549400 h 1698625"/>
              <a:gd name="connsiteX17" fmla="*/ 701675 w 800100"/>
              <a:gd name="connsiteY17" fmla="*/ 1631950 h 1698625"/>
              <a:gd name="connsiteX18" fmla="*/ 631825 w 800100"/>
              <a:gd name="connsiteY18" fmla="*/ 1679575 h 1698625"/>
              <a:gd name="connsiteX19" fmla="*/ 568325 w 800100"/>
              <a:gd name="connsiteY19" fmla="*/ 1698625 h 1698625"/>
              <a:gd name="connsiteX20" fmla="*/ 476250 w 800100"/>
              <a:gd name="connsiteY20" fmla="*/ 1698625 h 1698625"/>
              <a:gd name="connsiteX21" fmla="*/ 393700 w 800100"/>
              <a:gd name="connsiteY21" fmla="*/ 1689100 h 1698625"/>
              <a:gd name="connsiteX22" fmla="*/ 349250 w 800100"/>
              <a:gd name="connsiteY22" fmla="*/ 1660525 h 1698625"/>
              <a:gd name="connsiteX23" fmla="*/ 238125 w 800100"/>
              <a:gd name="connsiteY23" fmla="*/ 1482725 h 1698625"/>
              <a:gd name="connsiteX24" fmla="*/ 165100 w 800100"/>
              <a:gd name="connsiteY24" fmla="*/ 1317625 h 1698625"/>
              <a:gd name="connsiteX25" fmla="*/ 161925 w 800100"/>
              <a:gd name="connsiteY25" fmla="*/ 1196975 h 1698625"/>
              <a:gd name="connsiteX26" fmla="*/ 215900 w 800100"/>
              <a:gd name="connsiteY26" fmla="*/ 1076325 h 1698625"/>
              <a:gd name="connsiteX27" fmla="*/ 225425 w 800100"/>
              <a:gd name="connsiteY27" fmla="*/ 1025525 h 1698625"/>
              <a:gd name="connsiteX28" fmla="*/ 209550 w 800100"/>
              <a:gd name="connsiteY28" fmla="*/ 895350 h 1698625"/>
              <a:gd name="connsiteX29" fmla="*/ 187325 w 800100"/>
              <a:gd name="connsiteY29" fmla="*/ 793750 h 1698625"/>
              <a:gd name="connsiteX30" fmla="*/ 171450 w 800100"/>
              <a:gd name="connsiteY30" fmla="*/ 619125 h 1698625"/>
              <a:gd name="connsiteX31" fmla="*/ 146050 w 800100"/>
              <a:gd name="connsiteY31" fmla="*/ 422275 h 1698625"/>
              <a:gd name="connsiteX32" fmla="*/ 98425 w 800100"/>
              <a:gd name="connsiteY32" fmla="*/ 244475 h 1698625"/>
              <a:gd name="connsiteX33" fmla="*/ 73025 w 800100"/>
              <a:gd name="connsiteY33" fmla="*/ 193675 h 1698625"/>
              <a:gd name="connsiteX34" fmla="*/ 19050 w 800100"/>
              <a:gd name="connsiteY34" fmla="*/ 149225 h 1698625"/>
              <a:gd name="connsiteX35" fmla="*/ 0 w 800100"/>
              <a:gd name="connsiteY35" fmla="*/ 92075 h 1698625"/>
              <a:gd name="connsiteX36" fmla="*/ 6350 w 800100"/>
              <a:gd name="connsiteY36" fmla="*/ 50800 h 1698625"/>
              <a:gd name="connsiteX37" fmla="*/ 85725 w 800100"/>
              <a:gd name="connsiteY37" fmla="*/ 0 h 169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800100" h="1698625">
                <a:moveTo>
                  <a:pt x="85725" y="0"/>
                </a:moveTo>
                <a:lnTo>
                  <a:pt x="238125" y="3175"/>
                </a:lnTo>
                <a:lnTo>
                  <a:pt x="342900" y="22225"/>
                </a:lnTo>
                <a:lnTo>
                  <a:pt x="403225" y="38100"/>
                </a:lnTo>
                <a:lnTo>
                  <a:pt x="441325" y="53975"/>
                </a:lnTo>
                <a:lnTo>
                  <a:pt x="469900" y="101600"/>
                </a:lnTo>
                <a:lnTo>
                  <a:pt x="476250" y="187325"/>
                </a:lnTo>
                <a:lnTo>
                  <a:pt x="482600" y="298450"/>
                </a:lnTo>
                <a:lnTo>
                  <a:pt x="488950" y="663575"/>
                </a:lnTo>
                <a:lnTo>
                  <a:pt x="555625" y="863600"/>
                </a:lnTo>
                <a:lnTo>
                  <a:pt x="609600" y="990600"/>
                </a:lnTo>
                <a:lnTo>
                  <a:pt x="654050" y="1111250"/>
                </a:lnTo>
                <a:lnTo>
                  <a:pt x="720725" y="1228725"/>
                </a:lnTo>
                <a:lnTo>
                  <a:pt x="771525" y="1330325"/>
                </a:lnTo>
                <a:lnTo>
                  <a:pt x="793750" y="1393825"/>
                </a:lnTo>
                <a:lnTo>
                  <a:pt x="800100" y="1482725"/>
                </a:lnTo>
                <a:lnTo>
                  <a:pt x="787400" y="1549400"/>
                </a:lnTo>
                <a:lnTo>
                  <a:pt x="701675" y="1631950"/>
                </a:lnTo>
                <a:lnTo>
                  <a:pt x="631825" y="1679575"/>
                </a:lnTo>
                <a:lnTo>
                  <a:pt x="568325" y="1698625"/>
                </a:lnTo>
                <a:lnTo>
                  <a:pt x="476250" y="1698625"/>
                </a:lnTo>
                <a:lnTo>
                  <a:pt x="393700" y="1689100"/>
                </a:lnTo>
                <a:lnTo>
                  <a:pt x="349250" y="1660525"/>
                </a:lnTo>
                <a:lnTo>
                  <a:pt x="238125" y="1482725"/>
                </a:lnTo>
                <a:lnTo>
                  <a:pt x="165100" y="1317625"/>
                </a:lnTo>
                <a:cubicBezTo>
                  <a:pt x="164042" y="1277408"/>
                  <a:pt x="162983" y="1237192"/>
                  <a:pt x="161925" y="1196975"/>
                </a:cubicBezTo>
                <a:lnTo>
                  <a:pt x="215900" y="1076325"/>
                </a:lnTo>
                <a:lnTo>
                  <a:pt x="225425" y="1025525"/>
                </a:lnTo>
                <a:lnTo>
                  <a:pt x="209550" y="895350"/>
                </a:lnTo>
                <a:lnTo>
                  <a:pt x="187325" y="793750"/>
                </a:lnTo>
                <a:lnTo>
                  <a:pt x="171450" y="619125"/>
                </a:lnTo>
                <a:lnTo>
                  <a:pt x="146050" y="422275"/>
                </a:lnTo>
                <a:lnTo>
                  <a:pt x="98425" y="244475"/>
                </a:lnTo>
                <a:lnTo>
                  <a:pt x="73025" y="193675"/>
                </a:lnTo>
                <a:lnTo>
                  <a:pt x="19050" y="149225"/>
                </a:lnTo>
                <a:lnTo>
                  <a:pt x="0" y="92075"/>
                </a:lnTo>
                <a:lnTo>
                  <a:pt x="6350" y="50800"/>
                </a:lnTo>
                <a:lnTo>
                  <a:pt x="85725" y="0"/>
                </a:lnTo>
                <a:close/>
              </a:path>
            </a:pathLst>
          </a:custGeom>
          <a:solidFill>
            <a:srgbClr val="00FF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7ED29C1-98CB-A43E-FD9C-FC1317CFB5D5}"/>
              </a:ext>
            </a:extLst>
          </p:cNvPr>
          <p:cNvSpPr/>
          <p:nvPr/>
        </p:nvSpPr>
        <p:spPr>
          <a:xfrm rot="4733981">
            <a:off x="9755981" y="3473221"/>
            <a:ext cx="71437" cy="83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03AB069A-5D8D-5A04-FD01-24BA803A3739}"/>
              </a:ext>
            </a:extLst>
          </p:cNvPr>
          <p:cNvSpPr/>
          <p:nvPr/>
        </p:nvSpPr>
        <p:spPr>
          <a:xfrm rot="4946294">
            <a:off x="9914756" y="3516304"/>
            <a:ext cx="71437" cy="83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4" name="フリーフォーム: 図形 223">
            <a:extLst>
              <a:ext uri="{FF2B5EF4-FFF2-40B4-BE49-F238E27FC236}">
                <a16:creationId xmlns:a16="http://schemas.microsoft.com/office/drawing/2014/main" id="{99B65E9F-FCBC-E4F6-079B-43945BAD9C1A}"/>
              </a:ext>
            </a:extLst>
          </p:cNvPr>
          <p:cNvSpPr/>
          <p:nvPr/>
        </p:nvSpPr>
        <p:spPr>
          <a:xfrm>
            <a:off x="9912350" y="4565650"/>
            <a:ext cx="406400" cy="431800"/>
          </a:xfrm>
          <a:custGeom>
            <a:avLst/>
            <a:gdLst>
              <a:gd name="connsiteX0" fmla="*/ 158750 w 406400"/>
              <a:gd name="connsiteY0" fmla="*/ 3175 h 431800"/>
              <a:gd name="connsiteX1" fmla="*/ 234950 w 406400"/>
              <a:gd name="connsiteY1" fmla="*/ 0 h 431800"/>
              <a:gd name="connsiteX2" fmla="*/ 269875 w 406400"/>
              <a:gd name="connsiteY2" fmla="*/ 12700 h 431800"/>
              <a:gd name="connsiteX3" fmla="*/ 314325 w 406400"/>
              <a:gd name="connsiteY3" fmla="*/ 41275 h 431800"/>
              <a:gd name="connsiteX4" fmla="*/ 358775 w 406400"/>
              <a:gd name="connsiteY4" fmla="*/ 92075 h 431800"/>
              <a:gd name="connsiteX5" fmla="*/ 368300 w 406400"/>
              <a:gd name="connsiteY5" fmla="*/ 139700 h 431800"/>
              <a:gd name="connsiteX6" fmla="*/ 406400 w 406400"/>
              <a:gd name="connsiteY6" fmla="*/ 193675 h 431800"/>
              <a:gd name="connsiteX7" fmla="*/ 406400 w 406400"/>
              <a:gd name="connsiteY7" fmla="*/ 250825 h 431800"/>
              <a:gd name="connsiteX8" fmla="*/ 400050 w 406400"/>
              <a:gd name="connsiteY8" fmla="*/ 330200 h 431800"/>
              <a:gd name="connsiteX9" fmla="*/ 400050 w 406400"/>
              <a:gd name="connsiteY9" fmla="*/ 365125 h 431800"/>
              <a:gd name="connsiteX10" fmla="*/ 384175 w 406400"/>
              <a:gd name="connsiteY10" fmla="*/ 393700 h 431800"/>
              <a:gd name="connsiteX11" fmla="*/ 292100 w 406400"/>
              <a:gd name="connsiteY11" fmla="*/ 422275 h 431800"/>
              <a:gd name="connsiteX12" fmla="*/ 254000 w 406400"/>
              <a:gd name="connsiteY12" fmla="*/ 431800 h 431800"/>
              <a:gd name="connsiteX13" fmla="*/ 203200 w 406400"/>
              <a:gd name="connsiteY13" fmla="*/ 428625 h 431800"/>
              <a:gd name="connsiteX14" fmla="*/ 146050 w 406400"/>
              <a:gd name="connsiteY14" fmla="*/ 387350 h 431800"/>
              <a:gd name="connsiteX15" fmla="*/ 98425 w 406400"/>
              <a:gd name="connsiteY15" fmla="*/ 368300 h 431800"/>
              <a:gd name="connsiteX16" fmla="*/ 57150 w 406400"/>
              <a:gd name="connsiteY16" fmla="*/ 346075 h 431800"/>
              <a:gd name="connsiteX17" fmla="*/ 31750 w 406400"/>
              <a:gd name="connsiteY17" fmla="*/ 320675 h 431800"/>
              <a:gd name="connsiteX18" fmla="*/ 6350 w 406400"/>
              <a:gd name="connsiteY18" fmla="*/ 260350 h 431800"/>
              <a:gd name="connsiteX19" fmla="*/ 0 w 406400"/>
              <a:gd name="connsiteY19" fmla="*/ 184150 h 431800"/>
              <a:gd name="connsiteX20" fmla="*/ 0 w 406400"/>
              <a:gd name="connsiteY20" fmla="*/ 114300 h 431800"/>
              <a:gd name="connsiteX21" fmla="*/ 38100 w 406400"/>
              <a:gd name="connsiteY21" fmla="*/ 73025 h 431800"/>
              <a:gd name="connsiteX22" fmla="*/ 66675 w 406400"/>
              <a:gd name="connsiteY22" fmla="*/ 31750 h 431800"/>
              <a:gd name="connsiteX23" fmla="*/ 107950 w 406400"/>
              <a:gd name="connsiteY23" fmla="*/ 6350 h 431800"/>
              <a:gd name="connsiteX24" fmla="*/ 158750 w 406400"/>
              <a:gd name="connsiteY24" fmla="*/ 3175 h 43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06400" h="431800">
                <a:moveTo>
                  <a:pt x="158750" y="3175"/>
                </a:moveTo>
                <a:lnTo>
                  <a:pt x="234950" y="0"/>
                </a:lnTo>
                <a:lnTo>
                  <a:pt x="269875" y="12700"/>
                </a:lnTo>
                <a:lnTo>
                  <a:pt x="314325" y="41275"/>
                </a:lnTo>
                <a:lnTo>
                  <a:pt x="358775" y="92075"/>
                </a:lnTo>
                <a:lnTo>
                  <a:pt x="368300" y="139700"/>
                </a:lnTo>
                <a:lnTo>
                  <a:pt x="406400" y="193675"/>
                </a:lnTo>
                <a:lnTo>
                  <a:pt x="406400" y="250825"/>
                </a:lnTo>
                <a:lnTo>
                  <a:pt x="400050" y="330200"/>
                </a:lnTo>
                <a:lnTo>
                  <a:pt x="400050" y="365125"/>
                </a:lnTo>
                <a:lnTo>
                  <a:pt x="384175" y="393700"/>
                </a:lnTo>
                <a:lnTo>
                  <a:pt x="292100" y="422275"/>
                </a:lnTo>
                <a:lnTo>
                  <a:pt x="254000" y="431800"/>
                </a:lnTo>
                <a:lnTo>
                  <a:pt x="203200" y="428625"/>
                </a:lnTo>
                <a:lnTo>
                  <a:pt x="146050" y="387350"/>
                </a:lnTo>
                <a:lnTo>
                  <a:pt x="98425" y="368300"/>
                </a:lnTo>
                <a:lnTo>
                  <a:pt x="57150" y="346075"/>
                </a:lnTo>
                <a:lnTo>
                  <a:pt x="31750" y="320675"/>
                </a:lnTo>
                <a:lnTo>
                  <a:pt x="6350" y="260350"/>
                </a:lnTo>
                <a:lnTo>
                  <a:pt x="0" y="184150"/>
                </a:lnTo>
                <a:lnTo>
                  <a:pt x="0" y="114300"/>
                </a:lnTo>
                <a:lnTo>
                  <a:pt x="38100" y="73025"/>
                </a:lnTo>
                <a:lnTo>
                  <a:pt x="66675" y="31750"/>
                </a:lnTo>
                <a:lnTo>
                  <a:pt x="107950" y="6350"/>
                </a:lnTo>
                <a:lnTo>
                  <a:pt x="158750" y="3175"/>
                </a:lnTo>
                <a:close/>
              </a:path>
            </a:pathLst>
          </a:custGeom>
          <a:solidFill>
            <a:srgbClr val="00CC00"/>
          </a:solidFill>
          <a:ln>
            <a:solidFill>
              <a:srgbClr val="00F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9" name="グループ化 228">
            <a:extLst>
              <a:ext uri="{FF2B5EF4-FFF2-40B4-BE49-F238E27FC236}">
                <a16:creationId xmlns:a16="http://schemas.microsoft.com/office/drawing/2014/main" id="{33F68B8D-4D44-65C8-554F-FB517FCD7B10}"/>
              </a:ext>
            </a:extLst>
          </p:cNvPr>
          <p:cNvGrpSpPr/>
          <p:nvPr/>
        </p:nvGrpSpPr>
        <p:grpSpPr>
          <a:xfrm>
            <a:off x="10115550" y="4555880"/>
            <a:ext cx="127262" cy="233139"/>
            <a:chOff x="2362675" y="595251"/>
            <a:chExt cx="914401" cy="1612342"/>
          </a:xfrm>
        </p:grpSpPr>
        <p:sp>
          <p:nvSpPr>
            <p:cNvPr id="230" name="二等辺三角形 229">
              <a:extLst>
                <a:ext uri="{FF2B5EF4-FFF2-40B4-BE49-F238E27FC236}">
                  <a16:creationId xmlns:a16="http://schemas.microsoft.com/office/drawing/2014/main" id="{B0755CA1-DEC9-548C-0EAC-1E61EC6A7089}"/>
                </a:ext>
              </a:extLst>
            </p:cNvPr>
            <p:cNvSpPr/>
            <p:nvPr/>
          </p:nvSpPr>
          <p:spPr>
            <a:xfrm rot="5400000">
              <a:off x="2417388" y="550966"/>
              <a:ext cx="804975" cy="914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31" name="直線コネクタ 230">
              <a:extLst>
                <a:ext uri="{FF2B5EF4-FFF2-40B4-BE49-F238E27FC236}">
                  <a16:creationId xmlns:a16="http://schemas.microsoft.com/office/drawing/2014/main" id="{9C255D91-988B-C180-7232-26BB2A8D8EC2}"/>
                </a:ext>
              </a:extLst>
            </p:cNvPr>
            <p:cNvCxnSpPr/>
            <p:nvPr/>
          </p:nvCxnSpPr>
          <p:spPr>
            <a:xfrm>
              <a:off x="2362675" y="595251"/>
              <a:ext cx="0" cy="161234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2" name="正方形/長方形 231">
            <a:extLst>
              <a:ext uri="{FF2B5EF4-FFF2-40B4-BE49-F238E27FC236}">
                <a16:creationId xmlns:a16="http://schemas.microsoft.com/office/drawing/2014/main" id="{033C902B-116E-3A74-DF9F-C51119D05FA2}"/>
              </a:ext>
            </a:extLst>
          </p:cNvPr>
          <p:cNvSpPr/>
          <p:nvPr/>
        </p:nvSpPr>
        <p:spPr>
          <a:xfrm>
            <a:off x="9717985" y="3959661"/>
            <a:ext cx="53091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dirty="0">
                <a:ln w="0"/>
              </a:rPr>
              <a:t>２</a:t>
            </a:r>
            <a:r>
              <a:rPr lang="en-US" altLang="ja-JP" sz="900" b="1" dirty="0">
                <a:ln w="0"/>
              </a:rPr>
              <a:t>H</a:t>
            </a:r>
            <a:r>
              <a:rPr lang="ja-JP" altLang="en-US" sz="900" b="1" dirty="0">
                <a:ln w="0"/>
              </a:rPr>
              <a:t>　</a:t>
            </a:r>
            <a:endParaRPr lang="en-US" altLang="ja-JP" sz="900" b="1" dirty="0">
              <a:ln w="0"/>
            </a:endParaRPr>
          </a:p>
          <a:p>
            <a:pPr algn="ctr"/>
            <a:r>
              <a:rPr lang="ja-JP" altLang="en-US" sz="900" b="1" dirty="0">
                <a:ln w="0"/>
              </a:rPr>
              <a:t>パー３</a:t>
            </a:r>
            <a:endParaRPr lang="ja-JP" altLang="en-US" sz="9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235" name="フリーフォーム: 図形 234">
            <a:extLst>
              <a:ext uri="{FF2B5EF4-FFF2-40B4-BE49-F238E27FC236}">
                <a16:creationId xmlns:a16="http://schemas.microsoft.com/office/drawing/2014/main" id="{B62AAF62-A055-3899-174F-190D06A48BC4}"/>
              </a:ext>
            </a:extLst>
          </p:cNvPr>
          <p:cNvSpPr/>
          <p:nvPr/>
        </p:nvSpPr>
        <p:spPr>
          <a:xfrm>
            <a:off x="10382250" y="4622006"/>
            <a:ext cx="135731" cy="364332"/>
          </a:xfrm>
          <a:custGeom>
            <a:avLst/>
            <a:gdLst>
              <a:gd name="connsiteX0" fmla="*/ 9525 w 135731"/>
              <a:gd name="connsiteY0" fmla="*/ 2382 h 364332"/>
              <a:gd name="connsiteX1" fmla="*/ 80963 w 135731"/>
              <a:gd name="connsiteY1" fmla="*/ 0 h 364332"/>
              <a:gd name="connsiteX2" fmla="*/ 92869 w 135731"/>
              <a:gd name="connsiteY2" fmla="*/ 28575 h 364332"/>
              <a:gd name="connsiteX3" fmla="*/ 107156 w 135731"/>
              <a:gd name="connsiteY3" fmla="*/ 59532 h 364332"/>
              <a:gd name="connsiteX4" fmla="*/ 114300 w 135731"/>
              <a:gd name="connsiteY4" fmla="*/ 102394 h 364332"/>
              <a:gd name="connsiteX5" fmla="*/ 121444 w 135731"/>
              <a:gd name="connsiteY5" fmla="*/ 142875 h 364332"/>
              <a:gd name="connsiteX6" fmla="*/ 135731 w 135731"/>
              <a:gd name="connsiteY6" fmla="*/ 223838 h 364332"/>
              <a:gd name="connsiteX7" fmla="*/ 128588 w 135731"/>
              <a:gd name="connsiteY7" fmla="*/ 283369 h 364332"/>
              <a:gd name="connsiteX8" fmla="*/ 107156 w 135731"/>
              <a:gd name="connsiteY8" fmla="*/ 323850 h 364332"/>
              <a:gd name="connsiteX9" fmla="*/ 64294 w 135731"/>
              <a:gd name="connsiteY9" fmla="*/ 364332 h 364332"/>
              <a:gd name="connsiteX10" fmla="*/ 16669 w 135731"/>
              <a:gd name="connsiteY10" fmla="*/ 364332 h 364332"/>
              <a:gd name="connsiteX11" fmla="*/ 4763 w 135731"/>
              <a:gd name="connsiteY11" fmla="*/ 326232 h 364332"/>
              <a:gd name="connsiteX12" fmla="*/ 9525 w 135731"/>
              <a:gd name="connsiteY12" fmla="*/ 271463 h 364332"/>
              <a:gd name="connsiteX13" fmla="*/ 28575 w 135731"/>
              <a:gd name="connsiteY13" fmla="*/ 226219 h 364332"/>
              <a:gd name="connsiteX14" fmla="*/ 23813 w 135731"/>
              <a:gd name="connsiteY14" fmla="*/ 161925 h 364332"/>
              <a:gd name="connsiteX15" fmla="*/ 0 w 135731"/>
              <a:gd name="connsiteY15" fmla="*/ 102394 h 364332"/>
              <a:gd name="connsiteX16" fmla="*/ 9525 w 135731"/>
              <a:gd name="connsiteY16" fmla="*/ 2382 h 364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5731" h="364332">
                <a:moveTo>
                  <a:pt x="9525" y="2382"/>
                </a:moveTo>
                <a:lnTo>
                  <a:pt x="80963" y="0"/>
                </a:lnTo>
                <a:lnTo>
                  <a:pt x="92869" y="28575"/>
                </a:lnTo>
                <a:lnTo>
                  <a:pt x="107156" y="59532"/>
                </a:lnTo>
                <a:lnTo>
                  <a:pt x="114300" y="102394"/>
                </a:lnTo>
                <a:lnTo>
                  <a:pt x="121444" y="142875"/>
                </a:lnTo>
                <a:lnTo>
                  <a:pt x="135731" y="223838"/>
                </a:lnTo>
                <a:lnTo>
                  <a:pt x="128588" y="283369"/>
                </a:lnTo>
                <a:lnTo>
                  <a:pt x="107156" y="323850"/>
                </a:lnTo>
                <a:lnTo>
                  <a:pt x="64294" y="364332"/>
                </a:lnTo>
                <a:lnTo>
                  <a:pt x="16669" y="364332"/>
                </a:lnTo>
                <a:lnTo>
                  <a:pt x="4763" y="326232"/>
                </a:lnTo>
                <a:lnTo>
                  <a:pt x="9525" y="271463"/>
                </a:lnTo>
                <a:lnTo>
                  <a:pt x="28575" y="226219"/>
                </a:lnTo>
                <a:lnTo>
                  <a:pt x="23813" y="161925"/>
                </a:lnTo>
                <a:lnTo>
                  <a:pt x="0" y="102394"/>
                </a:lnTo>
                <a:lnTo>
                  <a:pt x="9525" y="2382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フリーフォーム: 図形 235">
            <a:extLst>
              <a:ext uri="{FF2B5EF4-FFF2-40B4-BE49-F238E27FC236}">
                <a16:creationId xmlns:a16="http://schemas.microsoft.com/office/drawing/2014/main" id="{5F8810F5-297A-9802-D273-1AE2AC167D80}"/>
              </a:ext>
            </a:extLst>
          </p:cNvPr>
          <p:cNvSpPr/>
          <p:nvPr/>
        </p:nvSpPr>
        <p:spPr>
          <a:xfrm>
            <a:off x="8302625" y="3994150"/>
            <a:ext cx="1466850" cy="1225550"/>
          </a:xfrm>
          <a:custGeom>
            <a:avLst/>
            <a:gdLst>
              <a:gd name="connsiteX0" fmla="*/ 41275 w 1466850"/>
              <a:gd name="connsiteY0" fmla="*/ 101600 h 1225550"/>
              <a:gd name="connsiteX1" fmla="*/ 9525 w 1466850"/>
              <a:gd name="connsiteY1" fmla="*/ 158750 h 1225550"/>
              <a:gd name="connsiteX2" fmla="*/ 0 w 1466850"/>
              <a:gd name="connsiteY2" fmla="*/ 203200 h 1225550"/>
              <a:gd name="connsiteX3" fmla="*/ 0 w 1466850"/>
              <a:gd name="connsiteY3" fmla="*/ 276225 h 1225550"/>
              <a:gd name="connsiteX4" fmla="*/ 15875 w 1466850"/>
              <a:gd name="connsiteY4" fmla="*/ 349250 h 1225550"/>
              <a:gd name="connsiteX5" fmla="*/ 38100 w 1466850"/>
              <a:gd name="connsiteY5" fmla="*/ 415925 h 1225550"/>
              <a:gd name="connsiteX6" fmla="*/ 101600 w 1466850"/>
              <a:gd name="connsiteY6" fmla="*/ 469900 h 1225550"/>
              <a:gd name="connsiteX7" fmla="*/ 136525 w 1466850"/>
              <a:gd name="connsiteY7" fmla="*/ 498475 h 1225550"/>
              <a:gd name="connsiteX8" fmla="*/ 184150 w 1466850"/>
              <a:gd name="connsiteY8" fmla="*/ 511175 h 1225550"/>
              <a:gd name="connsiteX9" fmla="*/ 254000 w 1466850"/>
              <a:gd name="connsiteY9" fmla="*/ 536575 h 1225550"/>
              <a:gd name="connsiteX10" fmla="*/ 301625 w 1466850"/>
              <a:gd name="connsiteY10" fmla="*/ 552450 h 1225550"/>
              <a:gd name="connsiteX11" fmla="*/ 355600 w 1466850"/>
              <a:gd name="connsiteY11" fmla="*/ 561975 h 1225550"/>
              <a:gd name="connsiteX12" fmla="*/ 377825 w 1466850"/>
              <a:gd name="connsiteY12" fmla="*/ 600075 h 1225550"/>
              <a:gd name="connsiteX13" fmla="*/ 415925 w 1466850"/>
              <a:gd name="connsiteY13" fmla="*/ 641350 h 1225550"/>
              <a:gd name="connsiteX14" fmla="*/ 450850 w 1466850"/>
              <a:gd name="connsiteY14" fmla="*/ 676275 h 1225550"/>
              <a:gd name="connsiteX15" fmla="*/ 498475 w 1466850"/>
              <a:gd name="connsiteY15" fmla="*/ 711200 h 1225550"/>
              <a:gd name="connsiteX16" fmla="*/ 561975 w 1466850"/>
              <a:gd name="connsiteY16" fmla="*/ 730250 h 1225550"/>
              <a:gd name="connsiteX17" fmla="*/ 609600 w 1466850"/>
              <a:gd name="connsiteY17" fmla="*/ 752475 h 1225550"/>
              <a:gd name="connsiteX18" fmla="*/ 666750 w 1466850"/>
              <a:gd name="connsiteY18" fmla="*/ 777875 h 1225550"/>
              <a:gd name="connsiteX19" fmla="*/ 692150 w 1466850"/>
              <a:gd name="connsiteY19" fmla="*/ 806450 h 1225550"/>
              <a:gd name="connsiteX20" fmla="*/ 730250 w 1466850"/>
              <a:gd name="connsiteY20" fmla="*/ 831850 h 1225550"/>
              <a:gd name="connsiteX21" fmla="*/ 774700 w 1466850"/>
              <a:gd name="connsiteY21" fmla="*/ 854075 h 1225550"/>
              <a:gd name="connsiteX22" fmla="*/ 844550 w 1466850"/>
              <a:gd name="connsiteY22" fmla="*/ 917575 h 1225550"/>
              <a:gd name="connsiteX23" fmla="*/ 911225 w 1466850"/>
              <a:gd name="connsiteY23" fmla="*/ 965200 h 1225550"/>
              <a:gd name="connsiteX24" fmla="*/ 974725 w 1466850"/>
              <a:gd name="connsiteY24" fmla="*/ 1012825 h 1225550"/>
              <a:gd name="connsiteX25" fmla="*/ 1000125 w 1466850"/>
              <a:gd name="connsiteY25" fmla="*/ 1047750 h 1225550"/>
              <a:gd name="connsiteX26" fmla="*/ 1069975 w 1466850"/>
              <a:gd name="connsiteY26" fmla="*/ 1104900 h 1225550"/>
              <a:gd name="connsiteX27" fmla="*/ 1114425 w 1466850"/>
              <a:gd name="connsiteY27" fmla="*/ 1146175 h 1225550"/>
              <a:gd name="connsiteX28" fmla="*/ 1146175 w 1466850"/>
              <a:gd name="connsiteY28" fmla="*/ 1181100 h 1225550"/>
              <a:gd name="connsiteX29" fmla="*/ 1212850 w 1466850"/>
              <a:gd name="connsiteY29" fmla="*/ 1219200 h 1225550"/>
              <a:gd name="connsiteX30" fmla="*/ 1273175 w 1466850"/>
              <a:gd name="connsiteY30" fmla="*/ 1225550 h 1225550"/>
              <a:gd name="connsiteX31" fmla="*/ 1327150 w 1466850"/>
              <a:gd name="connsiteY31" fmla="*/ 1225550 h 1225550"/>
              <a:gd name="connsiteX32" fmla="*/ 1390650 w 1466850"/>
              <a:gd name="connsiteY32" fmla="*/ 1225550 h 1225550"/>
              <a:gd name="connsiteX33" fmla="*/ 1431925 w 1466850"/>
              <a:gd name="connsiteY33" fmla="*/ 1193800 h 1225550"/>
              <a:gd name="connsiteX34" fmla="*/ 1454150 w 1466850"/>
              <a:gd name="connsiteY34" fmla="*/ 1139825 h 1225550"/>
              <a:gd name="connsiteX35" fmla="*/ 1466850 w 1466850"/>
              <a:gd name="connsiteY35" fmla="*/ 1060450 h 1225550"/>
              <a:gd name="connsiteX36" fmla="*/ 1466850 w 1466850"/>
              <a:gd name="connsiteY36" fmla="*/ 987425 h 1225550"/>
              <a:gd name="connsiteX37" fmla="*/ 1447800 w 1466850"/>
              <a:gd name="connsiteY37" fmla="*/ 936625 h 1225550"/>
              <a:gd name="connsiteX38" fmla="*/ 1371600 w 1466850"/>
              <a:gd name="connsiteY38" fmla="*/ 847725 h 1225550"/>
              <a:gd name="connsiteX39" fmla="*/ 1298575 w 1466850"/>
              <a:gd name="connsiteY39" fmla="*/ 819150 h 1225550"/>
              <a:gd name="connsiteX40" fmla="*/ 1219200 w 1466850"/>
              <a:gd name="connsiteY40" fmla="*/ 787400 h 1225550"/>
              <a:gd name="connsiteX41" fmla="*/ 1101725 w 1466850"/>
              <a:gd name="connsiteY41" fmla="*/ 739775 h 1225550"/>
              <a:gd name="connsiteX42" fmla="*/ 1022350 w 1466850"/>
              <a:gd name="connsiteY42" fmla="*/ 673100 h 1225550"/>
              <a:gd name="connsiteX43" fmla="*/ 930275 w 1466850"/>
              <a:gd name="connsiteY43" fmla="*/ 581025 h 1225550"/>
              <a:gd name="connsiteX44" fmla="*/ 879475 w 1466850"/>
              <a:gd name="connsiteY44" fmla="*/ 527050 h 1225550"/>
              <a:gd name="connsiteX45" fmla="*/ 755650 w 1466850"/>
              <a:gd name="connsiteY45" fmla="*/ 387350 h 1225550"/>
              <a:gd name="connsiteX46" fmla="*/ 676275 w 1466850"/>
              <a:gd name="connsiteY46" fmla="*/ 254000 h 1225550"/>
              <a:gd name="connsiteX47" fmla="*/ 609600 w 1466850"/>
              <a:gd name="connsiteY47" fmla="*/ 152400 h 1225550"/>
              <a:gd name="connsiteX48" fmla="*/ 527050 w 1466850"/>
              <a:gd name="connsiteY48" fmla="*/ 82550 h 1225550"/>
              <a:gd name="connsiteX49" fmla="*/ 441325 w 1466850"/>
              <a:gd name="connsiteY49" fmla="*/ 22225 h 1225550"/>
              <a:gd name="connsiteX50" fmla="*/ 381000 w 1466850"/>
              <a:gd name="connsiteY50" fmla="*/ 6350 h 1225550"/>
              <a:gd name="connsiteX51" fmla="*/ 295275 w 1466850"/>
              <a:gd name="connsiteY51" fmla="*/ 0 h 1225550"/>
              <a:gd name="connsiteX52" fmla="*/ 219075 w 1466850"/>
              <a:gd name="connsiteY52" fmla="*/ 0 h 1225550"/>
              <a:gd name="connsiteX53" fmla="*/ 120650 w 1466850"/>
              <a:gd name="connsiteY53" fmla="*/ 22225 h 1225550"/>
              <a:gd name="connsiteX54" fmla="*/ 69850 w 1466850"/>
              <a:gd name="connsiteY54" fmla="*/ 44450 h 1225550"/>
              <a:gd name="connsiteX55" fmla="*/ 41275 w 1466850"/>
              <a:gd name="connsiteY55" fmla="*/ 101600 h 122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466850" h="1225550">
                <a:moveTo>
                  <a:pt x="41275" y="101600"/>
                </a:moveTo>
                <a:lnTo>
                  <a:pt x="9525" y="158750"/>
                </a:lnTo>
                <a:lnTo>
                  <a:pt x="0" y="203200"/>
                </a:lnTo>
                <a:lnTo>
                  <a:pt x="0" y="276225"/>
                </a:lnTo>
                <a:lnTo>
                  <a:pt x="15875" y="349250"/>
                </a:lnTo>
                <a:lnTo>
                  <a:pt x="38100" y="415925"/>
                </a:lnTo>
                <a:lnTo>
                  <a:pt x="101600" y="469900"/>
                </a:lnTo>
                <a:lnTo>
                  <a:pt x="136525" y="498475"/>
                </a:lnTo>
                <a:lnTo>
                  <a:pt x="184150" y="511175"/>
                </a:lnTo>
                <a:lnTo>
                  <a:pt x="254000" y="536575"/>
                </a:lnTo>
                <a:lnTo>
                  <a:pt x="301625" y="552450"/>
                </a:lnTo>
                <a:lnTo>
                  <a:pt x="355600" y="561975"/>
                </a:lnTo>
                <a:lnTo>
                  <a:pt x="377825" y="600075"/>
                </a:lnTo>
                <a:lnTo>
                  <a:pt x="415925" y="641350"/>
                </a:lnTo>
                <a:lnTo>
                  <a:pt x="450850" y="676275"/>
                </a:lnTo>
                <a:lnTo>
                  <a:pt x="498475" y="711200"/>
                </a:lnTo>
                <a:lnTo>
                  <a:pt x="561975" y="730250"/>
                </a:lnTo>
                <a:lnTo>
                  <a:pt x="609600" y="752475"/>
                </a:lnTo>
                <a:lnTo>
                  <a:pt x="666750" y="777875"/>
                </a:lnTo>
                <a:lnTo>
                  <a:pt x="692150" y="806450"/>
                </a:lnTo>
                <a:lnTo>
                  <a:pt x="730250" y="831850"/>
                </a:lnTo>
                <a:lnTo>
                  <a:pt x="774700" y="854075"/>
                </a:lnTo>
                <a:lnTo>
                  <a:pt x="844550" y="917575"/>
                </a:lnTo>
                <a:lnTo>
                  <a:pt x="911225" y="965200"/>
                </a:lnTo>
                <a:lnTo>
                  <a:pt x="974725" y="1012825"/>
                </a:lnTo>
                <a:lnTo>
                  <a:pt x="1000125" y="1047750"/>
                </a:lnTo>
                <a:lnTo>
                  <a:pt x="1069975" y="1104900"/>
                </a:lnTo>
                <a:lnTo>
                  <a:pt x="1114425" y="1146175"/>
                </a:lnTo>
                <a:lnTo>
                  <a:pt x="1146175" y="1181100"/>
                </a:lnTo>
                <a:lnTo>
                  <a:pt x="1212850" y="1219200"/>
                </a:lnTo>
                <a:lnTo>
                  <a:pt x="1273175" y="1225550"/>
                </a:lnTo>
                <a:lnTo>
                  <a:pt x="1327150" y="1225550"/>
                </a:lnTo>
                <a:lnTo>
                  <a:pt x="1390650" y="1225550"/>
                </a:lnTo>
                <a:lnTo>
                  <a:pt x="1431925" y="1193800"/>
                </a:lnTo>
                <a:lnTo>
                  <a:pt x="1454150" y="1139825"/>
                </a:lnTo>
                <a:lnTo>
                  <a:pt x="1466850" y="1060450"/>
                </a:lnTo>
                <a:lnTo>
                  <a:pt x="1466850" y="987425"/>
                </a:lnTo>
                <a:lnTo>
                  <a:pt x="1447800" y="936625"/>
                </a:lnTo>
                <a:lnTo>
                  <a:pt x="1371600" y="847725"/>
                </a:lnTo>
                <a:lnTo>
                  <a:pt x="1298575" y="819150"/>
                </a:lnTo>
                <a:lnTo>
                  <a:pt x="1219200" y="787400"/>
                </a:lnTo>
                <a:lnTo>
                  <a:pt x="1101725" y="739775"/>
                </a:lnTo>
                <a:lnTo>
                  <a:pt x="1022350" y="673100"/>
                </a:lnTo>
                <a:lnTo>
                  <a:pt x="930275" y="581025"/>
                </a:lnTo>
                <a:lnTo>
                  <a:pt x="879475" y="527050"/>
                </a:lnTo>
                <a:lnTo>
                  <a:pt x="755650" y="387350"/>
                </a:lnTo>
                <a:lnTo>
                  <a:pt x="676275" y="254000"/>
                </a:lnTo>
                <a:lnTo>
                  <a:pt x="609600" y="152400"/>
                </a:lnTo>
                <a:lnTo>
                  <a:pt x="527050" y="82550"/>
                </a:lnTo>
                <a:lnTo>
                  <a:pt x="441325" y="22225"/>
                </a:lnTo>
                <a:lnTo>
                  <a:pt x="381000" y="6350"/>
                </a:lnTo>
                <a:lnTo>
                  <a:pt x="295275" y="0"/>
                </a:lnTo>
                <a:lnTo>
                  <a:pt x="219075" y="0"/>
                </a:lnTo>
                <a:lnTo>
                  <a:pt x="120650" y="22225"/>
                </a:lnTo>
                <a:lnTo>
                  <a:pt x="69850" y="44450"/>
                </a:lnTo>
                <a:lnTo>
                  <a:pt x="41275" y="101600"/>
                </a:lnTo>
                <a:close/>
              </a:path>
            </a:pathLst>
          </a:custGeom>
          <a:solidFill>
            <a:srgbClr val="00FF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正方形/長方形 236">
            <a:extLst>
              <a:ext uri="{FF2B5EF4-FFF2-40B4-BE49-F238E27FC236}">
                <a16:creationId xmlns:a16="http://schemas.microsoft.com/office/drawing/2014/main" id="{3DC84050-CE1A-8001-7841-5B53D00EFC47}"/>
              </a:ext>
            </a:extLst>
          </p:cNvPr>
          <p:cNvSpPr/>
          <p:nvPr/>
        </p:nvSpPr>
        <p:spPr>
          <a:xfrm rot="2201363">
            <a:off x="9568498" y="4904895"/>
            <a:ext cx="71437" cy="83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8" name="正方形/長方形 247">
            <a:extLst>
              <a:ext uri="{FF2B5EF4-FFF2-40B4-BE49-F238E27FC236}">
                <a16:creationId xmlns:a16="http://schemas.microsoft.com/office/drawing/2014/main" id="{8A852DC6-7D6F-C073-6AED-3002BF4747BF}"/>
              </a:ext>
            </a:extLst>
          </p:cNvPr>
          <p:cNvSpPr/>
          <p:nvPr/>
        </p:nvSpPr>
        <p:spPr>
          <a:xfrm rot="2201363">
            <a:off x="9554817" y="5075190"/>
            <a:ext cx="71437" cy="83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フリーフォーム: 図形 33">
            <a:extLst>
              <a:ext uri="{FF2B5EF4-FFF2-40B4-BE49-F238E27FC236}">
                <a16:creationId xmlns:a16="http://schemas.microsoft.com/office/drawing/2014/main" id="{283883DC-5DF9-90F7-5B2B-48FDB6B509EB}"/>
              </a:ext>
            </a:extLst>
          </p:cNvPr>
          <p:cNvSpPr/>
          <p:nvPr/>
        </p:nvSpPr>
        <p:spPr>
          <a:xfrm>
            <a:off x="8356600" y="4038600"/>
            <a:ext cx="454025" cy="422275"/>
          </a:xfrm>
          <a:custGeom>
            <a:avLst/>
            <a:gdLst>
              <a:gd name="connsiteX0" fmla="*/ 187325 w 454025"/>
              <a:gd name="connsiteY0" fmla="*/ 0 h 422275"/>
              <a:gd name="connsiteX1" fmla="*/ 254000 w 454025"/>
              <a:gd name="connsiteY1" fmla="*/ 0 h 422275"/>
              <a:gd name="connsiteX2" fmla="*/ 301625 w 454025"/>
              <a:gd name="connsiteY2" fmla="*/ 19050 h 422275"/>
              <a:gd name="connsiteX3" fmla="*/ 336550 w 454025"/>
              <a:gd name="connsiteY3" fmla="*/ 28575 h 422275"/>
              <a:gd name="connsiteX4" fmla="*/ 361950 w 454025"/>
              <a:gd name="connsiteY4" fmla="*/ 66675 h 422275"/>
              <a:gd name="connsiteX5" fmla="*/ 384175 w 454025"/>
              <a:gd name="connsiteY5" fmla="*/ 114300 h 422275"/>
              <a:gd name="connsiteX6" fmla="*/ 406400 w 454025"/>
              <a:gd name="connsiteY6" fmla="*/ 130175 h 422275"/>
              <a:gd name="connsiteX7" fmla="*/ 431800 w 454025"/>
              <a:gd name="connsiteY7" fmla="*/ 161925 h 422275"/>
              <a:gd name="connsiteX8" fmla="*/ 438150 w 454025"/>
              <a:gd name="connsiteY8" fmla="*/ 209550 h 422275"/>
              <a:gd name="connsiteX9" fmla="*/ 450850 w 454025"/>
              <a:gd name="connsiteY9" fmla="*/ 254000 h 422275"/>
              <a:gd name="connsiteX10" fmla="*/ 454025 w 454025"/>
              <a:gd name="connsiteY10" fmla="*/ 311150 h 422275"/>
              <a:gd name="connsiteX11" fmla="*/ 438150 w 454025"/>
              <a:gd name="connsiteY11" fmla="*/ 349250 h 422275"/>
              <a:gd name="connsiteX12" fmla="*/ 377825 w 454025"/>
              <a:gd name="connsiteY12" fmla="*/ 371475 h 422275"/>
              <a:gd name="connsiteX13" fmla="*/ 349250 w 454025"/>
              <a:gd name="connsiteY13" fmla="*/ 384175 h 422275"/>
              <a:gd name="connsiteX14" fmla="*/ 285750 w 454025"/>
              <a:gd name="connsiteY14" fmla="*/ 406400 h 422275"/>
              <a:gd name="connsiteX15" fmla="*/ 247650 w 454025"/>
              <a:gd name="connsiteY15" fmla="*/ 415925 h 422275"/>
              <a:gd name="connsiteX16" fmla="*/ 203200 w 454025"/>
              <a:gd name="connsiteY16" fmla="*/ 422275 h 422275"/>
              <a:gd name="connsiteX17" fmla="*/ 152400 w 454025"/>
              <a:gd name="connsiteY17" fmla="*/ 415925 h 422275"/>
              <a:gd name="connsiteX18" fmla="*/ 123825 w 454025"/>
              <a:gd name="connsiteY18" fmla="*/ 393700 h 422275"/>
              <a:gd name="connsiteX19" fmla="*/ 69850 w 454025"/>
              <a:gd name="connsiteY19" fmla="*/ 368300 h 422275"/>
              <a:gd name="connsiteX20" fmla="*/ 53975 w 454025"/>
              <a:gd name="connsiteY20" fmla="*/ 317500 h 422275"/>
              <a:gd name="connsiteX21" fmla="*/ 25400 w 454025"/>
              <a:gd name="connsiteY21" fmla="*/ 260350 h 422275"/>
              <a:gd name="connsiteX22" fmla="*/ 12700 w 454025"/>
              <a:gd name="connsiteY22" fmla="*/ 209550 h 422275"/>
              <a:gd name="connsiteX23" fmla="*/ 0 w 454025"/>
              <a:gd name="connsiteY23" fmla="*/ 130175 h 422275"/>
              <a:gd name="connsiteX24" fmla="*/ 19050 w 454025"/>
              <a:gd name="connsiteY24" fmla="*/ 63500 h 422275"/>
              <a:gd name="connsiteX25" fmla="*/ 53975 w 454025"/>
              <a:gd name="connsiteY25" fmla="*/ 25400 h 422275"/>
              <a:gd name="connsiteX26" fmla="*/ 127000 w 454025"/>
              <a:gd name="connsiteY26" fmla="*/ 3175 h 422275"/>
              <a:gd name="connsiteX27" fmla="*/ 187325 w 454025"/>
              <a:gd name="connsiteY27" fmla="*/ 0 h 422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54025" h="422275">
                <a:moveTo>
                  <a:pt x="187325" y="0"/>
                </a:moveTo>
                <a:lnTo>
                  <a:pt x="254000" y="0"/>
                </a:lnTo>
                <a:lnTo>
                  <a:pt x="301625" y="19050"/>
                </a:lnTo>
                <a:lnTo>
                  <a:pt x="336550" y="28575"/>
                </a:lnTo>
                <a:lnTo>
                  <a:pt x="361950" y="66675"/>
                </a:lnTo>
                <a:lnTo>
                  <a:pt x="384175" y="114300"/>
                </a:lnTo>
                <a:lnTo>
                  <a:pt x="406400" y="130175"/>
                </a:lnTo>
                <a:lnTo>
                  <a:pt x="431800" y="161925"/>
                </a:lnTo>
                <a:lnTo>
                  <a:pt x="438150" y="209550"/>
                </a:lnTo>
                <a:lnTo>
                  <a:pt x="450850" y="254000"/>
                </a:lnTo>
                <a:lnTo>
                  <a:pt x="454025" y="311150"/>
                </a:lnTo>
                <a:lnTo>
                  <a:pt x="438150" y="349250"/>
                </a:lnTo>
                <a:lnTo>
                  <a:pt x="377825" y="371475"/>
                </a:lnTo>
                <a:lnTo>
                  <a:pt x="349250" y="384175"/>
                </a:lnTo>
                <a:lnTo>
                  <a:pt x="285750" y="406400"/>
                </a:lnTo>
                <a:lnTo>
                  <a:pt x="247650" y="415925"/>
                </a:lnTo>
                <a:lnTo>
                  <a:pt x="203200" y="422275"/>
                </a:lnTo>
                <a:lnTo>
                  <a:pt x="152400" y="415925"/>
                </a:lnTo>
                <a:lnTo>
                  <a:pt x="123825" y="393700"/>
                </a:lnTo>
                <a:lnTo>
                  <a:pt x="69850" y="368300"/>
                </a:lnTo>
                <a:lnTo>
                  <a:pt x="53975" y="317500"/>
                </a:lnTo>
                <a:lnTo>
                  <a:pt x="25400" y="260350"/>
                </a:lnTo>
                <a:lnTo>
                  <a:pt x="12700" y="209550"/>
                </a:lnTo>
                <a:lnTo>
                  <a:pt x="0" y="130175"/>
                </a:lnTo>
                <a:lnTo>
                  <a:pt x="19050" y="63500"/>
                </a:lnTo>
                <a:lnTo>
                  <a:pt x="53975" y="25400"/>
                </a:lnTo>
                <a:lnTo>
                  <a:pt x="127000" y="3175"/>
                </a:lnTo>
                <a:lnTo>
                  <a:pt x="187325" y="0"/>
                </a:lnTo>
                <a:close/>
              </a:path>
            </a:pathLst>
          </a:custGeom>
          <a:solidFill>
            <a:srgbClr val="32C80A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5385498D-38D8-2B6A-8D23-514808E764CD}"/>
              </a:ext>
            </a:extLst>
          </p:cNvPr>
          <p:cNvGrpSpPr/>
          <p:nvPr/>
        </p:nvGrpSpPr>
        <p:grpSpPr>
          <a:xfrm>
            <a:off x="8563246" y="4012484"/>
            <a:ext cx="127262" cy="233139"/>
            <a:chOff x="2362675" y="595251"/>
            <a:chExt cx="914401" cy="1612342"/>
          </a:xfrm>
        </p:grpSpPr>
        <p:sp>
          <p:nvSpPr>
            <p:cNvPr id="36" name="二等辺三角形 35">
              <a:extLst>
                <a:ext uri="{FF2B5EF4-FFF2-40B4-BE49-F238E27FC236}">
                  <a16:creationId xmlns:a16="http://schemas.microsoft.com/office/drawing/2014/main" id="{032DA224-FA0F-1160-0383-AC615FFBAE0E}"/>
                </a:ext>
              </a:extLst>
            </p:cNvPr>
            <p:cNvSpPr/>
            <p:nvPr/>
          </p:nvSpPr>
          <p:spPr>
            <a:xfrm rot="5400000">
              <a:off x="2417388" y="550966"/>
              <a:ext cx="804975" cy="914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F18261F1-62A1-AEC9-D115-0787FFE7502B}"/>
                </a:ext>
              </a:extLst>
            </p:cNvPr>
            <p:cNvCxnSpPr/>
            <p:nvPr/>
          </p:nvCxnSpPr>
          <p:spPr>
            <a:xfrm>
              <a:off x="2362675" y="595251"/>
              <a:ext cx="0" cy="161234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フリーフォーム: 図形 39">
            <a:extLst>
              <a:ext uri="{FF2B5EF4-FFF2-40B4-BE49-F238E27FC236}">
                <a16:creationId xmlns:a16="http://schemas.microsoft.com/office/drawing/2014/main" id="{09C53D35-A112-CD07-94C8-0960B7345F50}"/>
              </a:ext>
            </a:extLst>
          </p:cNvPr>
          <p:cNvSpPr/>
          <p:nvPr/>
        </p:nvSpPr>
        <p:spPr>
          <a:xfrm>
            <a:off x="8394700" y="4527550"/>
            <a:ext cx="374650" cy="314325"/>
          </a:xfrm>
          <a:custGeom>
            <a:avLst/>
            <a:gdLst>
              <a:gd name="connsiteX0" fmla="*/ 31750 w 374650"/>
              <a:gd name="connsiteY0" fmla="*/ 0 h 314325"/>
              <a:gd name="connsiteX1" fmla="*/ 111125 w 374650"/>
              <a:gd name="connsiteY1" fmla="*/ 0 h 314325"/>
              <a:gd name="connsiteX2" fmla="*/ 168275 w 374650"/>
              <a:gd name="connsiteY2" fmla="*/ 22225 h 314325"/>
              <a:gd name="connsiteX3" fmla="*/ 206375 w 374650"/>
              <a:gd name="connsiteY3" fmla="*/ 38100 h 314325"/>
              <a:gd name="connsiteX4" fmla="*/ 238125 w 374650"/>
              <a:gd name="connsiteY4" fmla="*/ 82550 h 314325"/>
              <a:gd name="connsiteX5" fmla="*/ 260350 w 374650"/>
              <a:gd name="connsiteY5" fmla="*/ 123825 h 314325"/>
              <a:gd name="connsiteX6" fmla="*/ 288925 w 374650"/>
              <a:gd name="connsiteY6" fmla="*/ 168275 h 314325"/>
              <a:gd name="connsiteX7" fmla="*/ 317500 w 374650"/>
              <a:gd name="connsiteY7" fmla="*/ 200025 h 314325"/>
              <a:gd name="connsiteX8" fmla="*/ 352425 w 374650"/>
              <a:gd name="connsiteY8" fmla="*/ 244475 h 314325"/>
              <a:gd name="connsiteX9" fmla="*/ 374650 w 374650"/>
              <a:gd name="connsiteY9" fmla="*/ 266700 h 314325"/>
              <a:gd name="connsiteX10" fmla="*/ 371475 w 374650"/>
              <a:gd name="connsiteY10" fmla="*/ 292100 h 314325"/>
              <a:gd name="connsiteX11" fmla="*/ 346075 w 374650"/>
              <a:gd name="connsiteY11" fmla="*/ 314325 h 314325"/>
              <a:gd name="connsiteX12" fmla="*/ 320675 w 374650"/>
              <a:gd name="connsiteY12" fmla="*/ 311150 h 314325"/>
              <a:gd name="connsiteX13" fmla="*/ 276225 w 374650"/>
              <a:gd name="connsiteY13" fmla="*/ 282575 h 314325"/>
              <a:gd name="connsiteX14" fmla="*/ 222250 w 374650"/>
              <a:gd name="connsiteY14" fmla="*/ 260350 h 314325"/>
              <a:gd name="connsiteX15" fmla="*/ 165100 w 374650"/>
              <a:gd name="connsiteY15" fmla="*/ 222250 h 314325"/>
              <a:gd name="connsiteX16" fmla="*/ 130175 w 374650"/>
              <a:gd name="connsiteY16" fmla="*/ 180975 h 314325"/>
              <a:gd name="connsiteX17" fmla="*/ 101600 w 374650"/>
              <a:gd name="connsiteY17" fmla="*/ 149225 h 314325"/>
              <a:gd name="connsiteX18" fmla="*/ 53975 w 374650"/>
              <a:gd name="connsiteY18" fmla="*/ 117475 h 314325"/>
              <a:gd name="connsiteX19" fmla="*/ 0 w 374650"/>
              <a:gd name="connsiteY19" fmla="*/ 73025 h 314325"/>
              <a:gd name="connsiteX20" fmla="*/ 31750 w 374650"/>
              <a:gd name="connsiteY20" fmla="*/ 0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4650" h="314325">
                <a:moveTo>
                  <a:pt x="31750" y="0"/>
                </a:moveTo>
                <a:lnTo>
                  <a:pt x="111125" y="0"/>
                </a:lnTo>
                <a:lnTo>
                  <a:pt x="168275" y="22225"/>
                </a:lnTo>
                <a:lnTo>
                  <a:pt x="206375" y="38100"/>
                </a:lnTo>
                <a:lnTo>
                  <a:pt x="238125" y="82550"/>
                </a:lnTo>
                <a:lnTo>
                  <a:pt x="260350" y="123825"/>
                </a:lnTo>
                <a:lnTo>
                  <a:pt x="288925" y="168275"/>
                </a:lnTo>
                <a:lnTo>
                  <a:pt x="317500" y="200025"/>
                </a:lnTo>
                <a:lnTo>
                  <a:pt x="352425" y="244475"/>
                </a:lnTo>
                <a:lnTo>
                  <a:pt x="374650" y="266700"/>
                </a:lnTo>
                <a:lnTo>
                  <a:pt x="371475" y="292100"/>
                </a:lnTo>
                <a:lnTo>
                  <a:pt x="346075" y="314325"/>
                </a:lnTo>
                <a:lnTo>
                  <a:pt x="320675" y="311150"/>
                </a:lnTo>
                <a:lnTo>
                  <a:pt x="276225" y="282575"/>
                </a:lnTo>
                <a:lnTo>
                  <a:pt x="222250" y="260350"/>
                </a:lnTo>
                <a:lnTo>
                  <a:pt x="165100" y="222250"/>
                </a:lnTo>
                <a:lnTo>
                  <a:pt x="130175" y="180975"/>
                </a:lnTo>
                <a:lnTo>
                  <a:pt x="101600" y="149225"/>
                </a:lnTo>
                <a:lnTo>
                  <a:pt x="53975" y="117475"/>
                </a:lnTo>
                <a:lnTo>
                  <a:pt x="0" y="73025"/>
                </a:lnTo>
                <a:lnTo>
                  <a:pt x="31750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B072FE48-3292-E219-2C3E-DB02644D4E8E}"/>
              </a:ext>
            </a:extLst>
          </p:cNvPr>
          <p:cNvSpPr/>
          <p:nvPr/>
        </p:nvSpPr>
        <p:spPr>
          <a:xfrm>
            <a:off x="8816518" y="4446598"/>
            <a:ext cx="53091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dirty="0">
                <a:ln w="0"/>
              </a:rPr>
              <a:t>３</a:t>
            </a:r>
            <a:r>
              <a:rPr lang="en-US" altLang="ja-JP" sz="900" b="1" dirty="0">
                <a:ln w="0"/>
              </a:rPr>
              <a:t>H</a:t>
            </a:r>
            <a:r>
              <a:rPr lang="ja-JP" altLang="en-US" sz="900" b="1" dirty="0">
                <a:ln w="0"/>
              </a:rPr>
              <a:t>　</a:t>
            </a:r>
            <a:endParaRPr lang="en-US" altLang="ja-JP" sz="900" b="1" dirty="0">
              <a:ln w="0"/>
            </a:endParaRPr>
          </a:p>
          <a:p>
            <a:pPr algn="ctr"/>
            <a:r>
              <a:rPr lang="ja-JP" altLang="en-US" sz="900" b="1" dirty="0">
                <a:ln w="0"/>
              </a:rPr>
              <a:t>パー３</a:t>
            </a:r>
            <a:endParaRPr lang="ja-JP" altLang="en-US" sz="9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55" name="フリーフォーム: 図形 54">
            <a:extLst>
              <a:ext uri="{FF2B5EF4-FFF2-40B4-BE49-F238E27FC236}">
                <a16:creationId xmlns:a16="http://schemas.microsoft.com/office/drawing/2014/main" id="{6E282025-1578-3FC0-2D78-F1866C251107}"/>
              </a:ext>
            </a:extLst>
          </p:cNvPr>
          <p:cNvSpPr/>
          <p:nvPr/>
        </p:nvSpPr>
        <p:spPr>
          <a:xfrm>
            <a:off x="4486275" y="4495800"/>
            <a:ext cx="3862388" cy="2128838"/>
          </a:xfrm>
          <a:custGeom>
            <a:avLst/>
            <a:gdLst>
              <a:gd name="connsiteX0" fmla="*/ 3209925 w 3862388"/>
              <a:gd name="connsiteY0" fmla="*/ 85725 h 2128838"/>
              <a:gd name="connsiteX1" fmla="*/ 3357563 w 3862388"/>
              <a:gd name="connsiteY1" fmla="*/ 33338 h 2128838"/>
              <a:gd name="connsiteX2" fmla="*/ 3457575 w 3862388"/>
              <a:gd name="connsiteY2" fmla="*/ 19050 h 2128838"/>
              <a:gd name="connsiteX3" fmla="*/ 3600450 w 3862388"/>
              <a:gd name="connsiteY3" fmla="*/ 0 h 2128838"/>
              <a:gd name="connsiteX4" fmla="*/ 3643313 w 3862388"/>
              <a:gd name="connsiteY4" fmla="*/ 4763 h 2128838"/>
              <a:gd name="connsiteX5" fmla="*/ 3719513 w 3862388"/>
              <a:gd name="connsiteY5" fmla="*/ 61913 h 2128838"/>
              <a:gd name="connsiteX6" fmla="*/ 3771900 w 3862388"/>
              <a:gd name="connsiteY6" fmla="*/ 85725 h 2128838"/>
              <a:gd name="connsiteX7" fmla="*/ 3819525 w 3862388"/>
              <a:gd name="connsiteY7" fmla="*/ 171450 h 2128838"/>
              <a:gd name="connsiteX8" fmla="*/ 3848100 w 3862388"/>
              <a:gd name="connsiteY8" fmla="*/ 233363 h 2128838"/>
              <a:gd name="connsiteX9" fmla="*/ 3862388 w 3862388"/>
              <a:gd name="connsiteY9" fmla="*/ 314325 h 2128838"/>
              <a:gd name="connsiteX10" fmla="*/ 3862388 w 3862388"/>
              <a:gd name="connsiteY10" fmla="*/ 381000 h 2128838"/>
              <a:gd name="connsiteX11" fmla="*/ 3833813 w 3862388"/>
              <a:gd name="connsiteY11" fmla="*/ 438150 h 2128838"/>
              <a:gd name="connsiteX12" fmla="*/ 3762375 w 3862388"/>
              <a:gd name="connsiteY12" fmla="*/ 471488 h 2128838"/>
              <a:gd name="connsiteX13" fmla="*/ 3705225 w 3862388"/>
              <a:gd name="connsiteY13" fmla="*/ 500063 h 2128838"/>
              <a:gd name="connsiteX14" fmla="*/ 3633788 w 3862388"/>
              <a:gd name="connsiteY14" fmla="*/ 519113 h 2128838"/>
              <a:gd name="connsiteX15" fmla="*/ 3571875 w 3862388"/>
              <a:gd name="connsiteY15" fmla="*/ 519113 h 2128838"/>
              <a:gd name="connsiteX16" fmla="*/ 3495675 w 3862388"/>
              <a:gd name="connsiteY16" fmla="*/ 514350 h 2128838"/>
              <a:gd name="connsiteX17" fmla="*/ 3448050 w 3862388"/>
              <a:gd name="connsiteY17" fmla="*/ 523875 h 2128838"/>
              <a:gd name="connsiteX18" fmla="*/ 3395663 w 3862388"/>
              <a:gd name="connsiteY18" fmla="*/ 547688 h 2128838"/>
              <a:gd name="connsiteX19" fmla="*/ 3343275 w 3862388"/>
              <a:gd name="connsiteY19" fmla="*/ 571500 h 2128838"/>
              <a:gd name="connsiteX20" fmla="*/ 3248025 w 3862388"/>
              <a:gd name="connsiteY20" fmla="*/ 614363 h 2128838"/>
              <a:gd name="connsiteX21" fmla="*/ 3152775 w 3862388"/>
              <a:gd name="connsiteY21" fmla="*/ 681038 h 2128838"/>
              <a:gd name="connsiteX22" fmla="*/ 3086100 w 3862388"/>
              <a:gd name="connsiteY22" fmla="*/ 704850 h 2128838"/>
              <a:gd name="connsiteX23" fmla="*/ 2981325 w 3862388"/>
              <a:gd name="connsiteY23" fmla="*/ 762000 h 2128838"/>
              <a:gd name="connsiteX24" fmla="*/ 2876550 w 3862388"/>
              <a:gd name="connsiteY24" fmla="*/ 795338 h 2128838"/>
              <a:gd name="connsiteX25" fmla="*/ 2786063 w 3862388"/>
              <a:gd name="connsiteY25" fmla="*/ 823913 h 2128838"/>
              <a:gd name="connsiteX26" fmla="*/ 2705100 w 3862388"/>
              <a:gd name="connsiteY26" fmla="*/ 862013 h 2128838"/>
              <a:gd name="connsiteX27" fmla="*/ 2576513 w 3862388"/>
              <a:gd name="connsiteY27" fmla="*/ 871538 h 2128838"/>
              <a:gd name="connsiteX28" fmla="*/ 2462213 w 3862388"/>
              <a:gd name="connsiteY28" fmla="*/ 904875 h 2128838"/>
              <a:gd name="connsiteX29" fmla="*/ 2400300 w 3862388"/>
              <a:gd name="connsiteY29" fmla="*/ 933450 h 2128838"/>
              <a:gd name="connsiteX30" fmla="*/ 2252663 w 3862388"/>
              <a:gd name="connsiteY30" fmla="*/ 1000125 h 2128838"/>
              <a:gd name="connsiteX31" fmla="*/ 2157413 w 3862388"/>
              <a:gd name="connsiteY31" fmla="*/ 1033463 h 2128838"/>
              <a:gd name="connsiteX32" fmla="*/ 1981200 w 3862388"/>
              <a:gd name="connsiteY32" fmla="*/ 1119188 h 2128838"/>
              <a:gd name="connsiteX33" fmla="*/ 1724025 w 3862388"/>
              <a:gd name="connsiteY33" fmla="*/ 1238250 h 2128838"/>
              <a:gd name="connsiteX34" fmla="*/ 1709738 w 3862388"/>
              <a:gd name="connsiteY34" fmla="*/ 1271588 h 2128838"/>
              <a:gd name="connsiteX35" fmla="*/ 1557338 w 3862388"/>
              <a:gd name="connsiteY35" fmla="*/ 1352550 h 2128838"/>
              <a:gd name="connsiteX36" fmla="*/ 1462088 w 3862388"/>
              <a:gd name="connsiteY36" fmla="*/ 1395413 h 2128838"/>
              <a:gd name="connsiteX37" fmla="*/ 1371600 w 3862388"/>
              <a:gd name="connsiteY37" fmla="*/ 1452563 h 2128838"/>
              <a:gd name="connsiteX38" fmla="*/ 1300163 w 3862388"/>
              <a:gd name="connsiteY38" fmla="*/ 1490663 h 2128838"/>
              <a:gd name="connsiteX39" fmla="*/ 1228725 w 3862388"/>
              <a:gd name="connsiteY39" fmla="*/ 1543050 h 2128838"/>
              <a:gd name="connsiteX40" fmla="*/ 1119188 w 3862388"/>
              <a:gd name="connsiteY40" fmla="*/ 1600200 h 2128838"/>
              <a:gd name="connsiteX41" fmla="*/ 1047750 w 3862388"/>
              <a:gd name="connsiteY41" fmla="*/ 1657350 h 2128838"/>
              <a:gd name="connsiteX42" fmla="*/ 957263 w 3862388"/>
              <a:gd name="connsiteY42" fmla="*/ 1709738 h 2128838"/>
              <a:gd name="connsiteX43" fmla="*/ 895350 w 3862388"/>
              <a:gd name="connsiteY43" fmla="*/ 1743075 h 2128838"/>
              <a:gd name="connsiteX44" fmla="*/ 838200 w 3862388"/>
              <a:gd name="connsiteY44" fmla="*/ 1771650 h 2128838"/>
              <a:gd name="connsiteX45" fmla="*/ 771525 w 3862388"/>
              <a:gd name="connsiteY45" fmla="*/ 1809750 h 2128838"/>
              <a:gd name="connsiteX46" fmla="*/ 714375 w 3862388"/>
              <a:gd name="connsiteY46" fmla="*/ 1876425 h 2128838"/>
              <a:gd name="connsiteX47" fmla="*/ 685800 w 3862388"/>
              <a:gd name="connsiteY47" fmla="*/ 1938338 h 2128838"/>
              <a:gd name="connsiteX48" fmla="*/ 642938 w 3862388"/>
              <a:gd name="connsiteY48" fmla="*/ 2000250 h 2128838"/>
              <a:gd name="connsiteX49" fmla="*/ 600075 w 3862388"/>
              <a:gd name="connsiteY49" fmla="*/ 2043113 h 2128838"/>
              <a:gd name="connsiteX50" fmla="*/ 557213 w 3862388"/>
              <a:gd name="connsiteY50" fmla="*/ 2062163 h 2128838"/>
              <a:gd name="connsiteX51" fmla="*/ 495300 w 3862388"/>
              <a:gd name="connsiteY51" fmla="*/ 2085975 h 2128838"/>
              <a:gd name="connsiteX52" fmla="*/ 423863 w 3862388"/>
              <a:gd name="connsiteY52" fmla="*/ 2095500 h 2128838"/>
              <a:gd name="connsiteX53" fmla="*/ 357188 w 3862388"/>
              <a:gd name="connsiteY53" fmla="*/ 2119313 h 2128838"/>
              <a:gd name="connsiteX54" fmla="*/ 285750 w 3862388"/>
              <a:gd name="connsiteY54" fmla="*/ 2124075 h 2128838"/>
              <a:gd name="connsiteX55" fmla="*/ 238125 w 3862388"/>
              <a:gd name="connsiteY55" fmla="*/ 2128838 h 2128838"/>
              <a:gd name="connsiteX56" fmla="*/ 190500 w 3862388"/>
              <a:gd name="connsiteY56" fmla="*/ 2128838 h 2128838"/>
              <a:gd name="connsiteX57" fmla="*/ 128588 w 3862388"/>
              <a:gd name="connsiteY57" fmla="*/ 2081213 h 2128838"/>
              <a:gd name="connsiteX58" fmla="*/ 52388 w 3862388"/>
              <a:gd name="connsiteY58" fmla="*/ 2024063 h 2128838"/>
              <a:gd name="connsiteX59" fmla="*/ 28575 w 3862388"/>
              <a:gd name="connsiteY59" fmla="*/ 1957388 h 2128838"/>
              <a:gd name="connsiteX60" fmla="*/ 9525 w 3862388"/>
              <a:gd name="connsiteY60" fmla="*/ 1857375 h 2128838"/>
              <a:gd name="connsiteX61" fmla="*/ 0 w 3862388"/>
              <a:gd name="connsiteY61" fmla="*/ 1795463 h 2128838"/>
              <a:gd name="connsiteX62" fmla="*/ 4763 w 3862388"/>
              <a:gd name="connsiteY62" fmla="*/ 1714500 h 2128838"/>
              <a:gd name="connsiteX63" fmla="*/ 38100 w 3862388"/>
              <a:gd name="connsiteY63" fmla="*/ 1628775 h 2128838"/>
              <a:gd name="connsiteX64" fmla="*/ 90488 w 3862388"/>
              <a:gd name="connsiteY64" fmla="*/ 1585913 h 2128838"/>
              <a:gd name="connsiteX65" fmla="*/ 171450 w 3862388"/>
              <a:gd name="connsiteY65" fmla="*/ 1538288 h 2128838"/>
              <a:gd name="connsiteX66" fmla="*/ 252413 w 3862388"/>
              <a:gd name="connsiteY66" fmla="*/ 1504950 h 2128838"/>
              <a:gd name="connsiteX67" fmla="*/ 352425 w 3862388"/>
              <a:gd name="connsiteY67" fmla="*/ 1481138 h 2128838"/>
              <a:gd name="connsiteX68" fmla="*/ 428625 w 3862388"/>
              <a:gd name="connsiteY68" fmla="*/ 1466850 h 2128838"/>
              <a:gd name="connsiteX69" fmla="*/ 523875 w 3862388"/>
              <a:gd name="connsiteY69" fmla="*/ 1438275 h 2128838"/>
              <a:gd name="connsiteX70" fmla="*/ 604838 w 3862388"/>
              <a:gd name="connsiteY70" fmla="*/ 1400175 h 2128838"/>
              <a:gd name="connsiteX71" fmla="*/ 704850 w 3862388"/>
              <a:gd name="connsiteY71" fmla="*/ 1352550 h 2128838"/>
              <a:gd name="connsiteX72" fmla="*/ 723900 w 3862388"/>
              <a:gd name="connsiteY72" fmla="*/ 1304925 h 2128838"/>
              <a:gd name="connsiteX73" fmla="*/ 809625 w 3862388"/>
              <a:gd name="connsiteY73" fmla="*/ 1276350 h 2128838"/>
              <a:gd name="connsiteX74" fmla="*/ 933450 w 3862388"/>
              <a:gd name="connsiteY74" fmla="*/ 1219200 h 2128838"/>
              <a:gd name="connsiteX75" fmla="*/ 1038225 w 3862388"/>
              <a:gd name="connsiteY75" fmla="*/ 1181100 h 2128838"/>
              <a:gd name="connsiteX76" fmla="*/ 1109663 w 3862388"/>
              <a:gd name="connsiteY76" fmla="*/ 1119188 h 2128838"/>
              <a:gd name="connsiteX77" fmla="*/ 1209675 w 3862388"/>
              <a:gd name="connsiteY77" fmla="*/ 1057275 h 2128838"/>
              <a:gd name="connsiteX78" fmla="*/ 1295400 w 3862388"/>
              <a:gd name="connsiteY78" fmla="*/ 1033463 h 2128838"/>
              <a:gd name="connsiteX79" fmla="*/ 1423988 w 3862388"/>
              <a:gd name="connsiteY79" fmla="*/ 942975 h 2128838"/>
              <a:gd name="connsiteX80" fmla="*/ 1514475 w 3862388"/>
              <a:gd name="connsiteY80" fmla="*/ 904875 h 2128838"/>
              <a:gd name="connsiteX81" fmla="*/ 1624013 w 3862388"/>
              <a:gd name="connsiteY81" fmla="*/ 833438 h 2128838"/>
              <a:gd name="connsiteX82" fmla="*/ 1766888 w 3862388"/>
              <a:gd name="connsiteY82" fmla="*/ 752475 h 2128838"/>
              <a:gd name="connsiteX83" fmla="*/ 1862138 w 3862388"/>
              <a:gd name="connsiteY83" fmla="*/ 704850 h 2128838"/>
              <a:gd name="connsiteX84" fmla="*/ 1952625 w 3862388"/>
              <a:gd name="connsiteY84" fmla="*/ 647700 h 2128838"/>
              <a:gd name="connsiteX85" fmla="*/ 2062163 w 3862388"/>
              <a:gd name="connsiteY85" fmla="*/ 614363 h 2128838"/>
              <a:gd name="connsiteX86" fmla="*/ 2147888 w 3862388"/>
              <a:gd name="connsiteY86" fmla="*/ 571500 h 2128838"/>
              <a:gd name="connsiteX87" fmla="*/ 2214563 w 3862388"/>
              <a:gd name="connsiteY87" fmla="*/ 509588 h 2128838"/>
              <a:gd name="connsiteX88" fmla="*/ 2309813 w 3862388"/>
              <a:gd name="connsiteY88" fmla="*/ 471488 h 2128838"/>
              <a:gd name="connsiteX89" fmla="*/ 2386013 w 3862388"/>
              <a:gd name="connsiteY89" fmla="*/ 423863 h 2128838"/>
              <a:gd name="connsiteX90" fmla="*/ 2528888 w 3862388"/>
              <a:gd name="connsiteY90" fmla="*/ 361950 h 2128838"/>
              <a:gd name="connsiteX91" fmla="*/ 2638425 w 3862388"/>
              <a:gd name="connsiteY91" fmla="*/ 314325 h 2128838"/>
              <a:gd name="connsiteX92" fmla="*/ 2824163 w 3862388"/>
              <a:gd name="connsiteY92" fmla="*/ 252413 h 2128838"/>
              <a:gd name="connsiteX93" fmla="*/ 2900363 w 3862388"/>
              <a:gd name="connsiteY93" fmla="*/ 204788 h 2128838"/>
              <a:gd name="connsiteX94" fmla="*/ 3009900 w 3862388"/>
              <a:gd name="connsiteY94" fmla="*/ 171450 h 2128838"/>
              <a:gd name="connsiteX95" fmla="*/ 3124200 w 3862388"/>
              <a:gd name="connsiteY95" fmla="*/ 138113 h 2128838"/>
              <a:gd name="connsiteX96" fmla="*/ 3209925 w 3862388"/>
              <a:gd name="connsiteY96" fmla="*/ 85725 h 2128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3862388" h="2128838">
                <a:moveTo>
                  <a:pt x="3209925" y="85725"/>
                </a:moveTo>
                <a:lnTo>
                  <a:pt x="3357563" y="33338"/>
                </a:lnTo>
                <a:lnTo>
                  <a:pt x="3457575" y="19050"/>
                </a:lnTo>
                <a:lnTo>
                  <a:pt x="3600450" y="0"/>
                </a:lnTo>
                <a:lnTo>
                  <a:pt x="3643313" y="4763"/>
                </a:lnTo>
                <a:lnTo>
                  <a:pt x="3719513" y="61913"/>
                </a:lnTo>
                <a:lnTo>
                  <a:pt x="3771900" y="85725"/>
                </a:lnTo>
                <a:lnTo>
                  <a:pt x="3819525" y="171450"/>
                </a:lnTo>
                <a:lnTo>
                  <a:pt x="3848100" y="233363"/>
                </a:lnTo>
                <a:lnTo>
                  <a:pt x="3862388" y="314325"/>
                </a:lnTo>
                <a:lnTo>
                  <a:pt x="3862388" y="381000"/>
                </a:lnTo>
                <a:lnTo>
                  <a:pt x="3833813" y="438150"/>
                </a:lnTo>
                <a:lnTo>
                  <a:pt x="3762375" y="471488"/>
                </a:lnTo>
                <a:lnTo>
                  <a:pt x="3705225" y="500063"/>
                </a:lnTo>
                <a:lnTo>
                  <a:pt x="3633788" y="519113"/>
                </a:lnTo>
                <a:lnTo>
                  <a:pt x="3571875" y="519113"/>
                </a:lnTo>
                <a:lnTo>
                  <a:pt x="3495675" y="514350"/>
                </a:lnTo>
                <a:lnTo>
                  <a:pt x="3448050" y="523875"/>
                </a:lnTo>
                <a:lnTo>
                  <a:pt x="3395663" y="547688"/>
                </a:lnTo>
                <a:lnTo>
                  <a:pt x="3343275" y="571500"/>
                </a:lnTo>
                <a:lnTo>
                  <a:pt x="3248025" y="614363"/>
                </a:lnTo>
                <a:lnTo>
                  <a:pt x="3152775" y="681038"/>
                </a:lnTo>
                <a:lnTo>
                  <a:pt x="3086100" y="704850"/>
                </a:lnTo>
                <a:lnTo>
                  <a:pt x="2981325" y="762000"/>
                </a:lnTo>
                <a:lnTo>
                  <a:pt x="2876550" y="795338"/>
                </a:lnTo>
                <a:lnTo>
                  <a:pt x="2786063" y="823913"/>
                </a:lnTo>
                <a:lnTo>
                  <a:pt x="2705100" y="862013"/>
                </a:lnTo>
                <a:lnTo>
                  <a:pt x="2576513" y="871538"/>
                </a:lnTo>
                <a:lnTo>
                  <a:pt x="2462213" y="904875"/>
                </a:lnTo>
                <a:lnTo>
                  <a:pt x="2400300" y="933450"/>
                </a:lnTo>
                <a:lnTo>
                  <a:pt x="2252663" y="1000125"/>
                </a:lnTo>
                <a:lnTo>
                  <a:pt x="2157413" y="1033463"/>
                </a:lnTo>
                <a:lnTo>
                  <a:pt x="1981200" y="1119188"/>
                </a:lnTo>
                <a:lnTo>
                  <a:pt x="1724025" y="1238250"/>
                </a:lnTo>
                <a:lnTo>
                  <a:pt x="1709738" y="1271588"/>
                </a:lnTo>
                <a:lnTo>
                  <a:pt x="1557338" y="1352550"/>
                </a:lnTo>
                <a:lnTo>
                  <a:pt x="1462088" y="1395413"/>
                </a:lnTo>
                <a:lnTo>
                  <a:pt x="1371600" y="1452563"/>
                </a:lnTo>
                <a:lnTo>
                  <a:pt x="1300163" y="1490663"/>
                </a:lnTo>
                <a:lnTo>
                  <a:pt x="1228725" y="1543050"/>
                </a:lnTo>
                <a:lnTo>
                  <a:pt x="1119188" y="1600200"/>
                </a:lnTo>
                <a:lnTo>
                  <a:pt x="1047750" y="1657350"/>
                </a:lnTo>
                <a:lnTo>
                  <a:pt x="957263" y="1709738"/>
                </a:lnTo>
                <a:lnTo>
                  <a:pt x="895350" y="1743075"/>
                </a:lnTo>
                <a:lnTo>
                  <a:pt x="838200" y="1771650"/>
                </a:lnTo>
                <a:lnTo>
                  <a:pt x="771525" y="1809750"/>
                </a:lnTo>
                <a:lnTo>
                  <a:pt x="714375" y="1876425"/>
                </a:lnTo>
                <a:lnTo>
                  <a:pt x="685800" y="1938338"/>
                </a:lnTo>
                <a:lnTo>
                  <a:pt x="642938" y="2000250"/>
                </a:lnTo>
                <a:lnTo>
                  <a:pt x="600075" y="2043113"/>
                </a:lnTo>
                <a:lnTo>
                  <a:pt x="557213" y="2062163"/>
                </a:lnTo>
                <a:lnTo>
                  <a:pt x="495300" y="2085975"/>
                </a:lnTo>
                <a:lnTo>
                  <a:pt x="423863" y="2095500"/>
                </a:lnTo>
                <a:lnTo>
                  <a:pt x="357188" y="2119313"/>
                </a:lnTo>
                <a:lnTo>
                  <a:pt x="285750" y="2124075"/>
                </a:lnTo>
                <a:lnTo>
                  <a:pt x="238125" y="2128838"/>
                </a:lnTo>
                <a:lnTo>
                  <a:pt x="190500" y="2128838"/>
                </a:lnTo>
                <a:lnTo>
                  <a:pt x="128588" y="2081213"/>
                </a:lnTo>
                <a:lnTo>
                  <a:pt x="52388" y="2024063"/>
                </a:lnTo>
                <a:lnTo>
                  <a:pt x="28575" y="1957388"/>
                </a:lnTo>
                <a:lnTo>
                  <a:pt x="9525" y="1857375"/>
                </a:lnTo>
                <a:lnTo>
                  <a:pt x="0" y="1795463"/>
                </a:lnTo>
                <a:lnTo>
                  <a:pt x="4763" y="1714500"/>
                </a:lnTo>
                <a:lnTo>
                  <a:pt x="38100" y="1628775"/>
                </a:lnTo>
                <a:lnTo>
                  <a:pt x="90488" y="1585913"/>
                </a:lnTo>
                <a:lnTo>
                  <a:pt x="171450" y="1538288"/>
                </a:lnTo>
                <a:lnTo>
                  <a:pt x="252413" y="1504950"/>
                </a:lnTo>
                <a:lnTo>
                  <a:pt x="352425" y="1481138"/>
                </a:lnTo>
                <a:lnTo>
                  <a:pt x="428625" y="1466850"/>
                </a:lnTo>
                <a:lnTo>
                  <a:pt x="523875" y="1438275"/>
                </a:lnTo>
                <a:lnTo>
                  <a:pt x="604838" y="1400175"/>
                </a:lnTo>
                <a:lnTo>
                  <a:pt x="704850" y="1352550"/>
                </a:lnTo>
                <a:lnTo>
                  <a:pt x="723900" y="1304925"/>
                </a:lnTo>
                <a:lnTo>
                  <a:pt x="809625" y="1276350"/>
                </a:lnTo>
                <a:lnTo>
                  <a:pt x="933450" y="1219200"/>
                </a:lnTo>
                <a:lnTo>
                  <a:pt x="1038225" y="1181100"/>
                </a:lnTo>
                <a:lnTo>
                  <a:pt x="1109663" y="1119188"/>
                </a:lnTo>
                <a:lnTo>
                  <a:pt x="1209675" y="1057275"/>
                </a:lnTo>
                <a:lnTo>
                  <a:pt x="1295400" y="1033463"/>
                </a:lnTo>
                <a:lnTo>
                  <a:pt x="1423988" y="942975"/>
                </a:lnTo>
                <a:lnTo>
                  <a:pt x="1514475" y="904875"/>
                </a:lnTo>
                <a:lnTo>
                  <a:pt x="1624013" y="833438"/>
                </a:lnTo>
                <a:lnTo>
                  <a:pt x="1766888" y="752475"/>
                </a:lnTo>
                <a:lnTo>
                  <a:pt x="1862138" y="704850"/>
                </a:lnTo>
                <a:lnTo>
                  <a:pt x="1952625" y="647700"/>
                </a:lnTo>
                <a:lnTo>
                  <a:pt x="2062163" y="614363"/>
                </a:lnTo>
                <a:lnTo>
                  <a:pt x="2147888" y="571500"/>
                </a:lnTo>
                <a:lnTo>
                  <a:pt x="2214563" y="509588"/>
                </a:lnTo>
                <a:lnTo>
                  <a:pt x="2309813" y="471488"/>
                </a:lnTo>
                <a:lnTo>
                  <a:pt x="2386013" y="423863"/>
                </a:lnTo>
                <a:lnTo>
                  <a:pt x="2528888" y="361950"/>
                </a:lnTo>
                <a:lnTo>
                  <a:pt x="2638425" y="314325"/>
                </a:lnTo>
                <a:lnTo>
                  <a:pt x="2824163" y="252413"/>
                </a:lnTo>
                <a:lnTo>
                  <a:pt x="2900363" y="204788"/>
                </a:lnTo>
                <a:lnTo>
                  <a:pt x="3009900" y="171450"/>
                </a:lnTo>
                <a:lnTo>
                  <a:pt x="3124200" y="138113"/>
                </a:lnTo>
                <a:lnTo>
                  <a:pt x="3209925" y="85725"/>
                </a:lnTo>
                <a:close/>
              </a:path>
            </a:pathLst>
          </a:custGeom>
          <a:solidFill>
            <a:srgbClr val="00FF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343DBAEB-F0C3-315E-0166-E57EE44FC4C2}"/>
              </a:ext>
            </a:extLst>
          </p:cNvPr>
          <p:cNvSpPr/>
          <p:nvPr/>
        </p:nvSpPr>
        <p:spPr>
          <a:xfrm rot="19795197">
            <a:off x="8000773" y="4565201"/>
            <a:ext cx="71437" cy="83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884847B5-B90E-EE23-3CF3-70922ECFD2E0}"/>
              </a:ext>
            </a:extLst>
          </p:cNvPr>
          <p:cNvSpPr/>
          <p:nvPr/>
        </p:nvSpPr>
        <p:spPr>
          <a:xfrm rot="19795197">
            <a:off x="8079582" y="4722086"/>
            <a:ext cx="71437" cy="83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フリーフォーム: 図形 60">
            <a:extLst>
              <a:ext uri="{FF2B5EF4-FFF2-40B4-BE49-F238E27FC236}">
                <a16:creationId xmlns:a16="http://schemas.microsoft.com/office/drawing/2014/main" id="{0EA320D5-D23E-7120-072B-20BA78FF9B6A}"/>
              </a:ext>
            </a:extLst>
          </p:cNvPr>
          <p:cNvSpPr/>
          <p:nvPr/>
        </p:nvSpPr>
        <p:spPr>
          <a:xfrm>
            <a:off x="4545806" y="6019800"/>
            <a:ext cx="573882" cy="497681"/>
          </a:xfrm>
          <a:custGeom>
            <a:avLst/>
            <a:gdLst>
              <a:gd name="connsiteX0" fmla="*/ 361950 w 573882"/>
              <a:gd name="connsiteY0" fmla="*/ 0 h 497681"/>
              <a:gd name="connsiteX1" fmla="*/ 419100 w 573882"/>
              <a:gd name="connsiteY1" fmla="*/ 19050 h 497681"/>
              <a:gd name="connsiteX2" fmla="*/ 459582 w 573882"/>
              <a:gd name="connsiteY2" fmla="*/ 38100 h 497681"/>
              <a:gd name="connsiteX3" fmla="*/ 507207 w 573882"/>
              <a:gd name="connsiteY3" fmla="*/ 64294 h 497681"/>
              <a:gd name="connsiteX4" fmla="*/ 545307 w 573882"/>
              <a:gd name="connsiteY4" fmla="*/ 111919 h 497681"/>
              <a:gd name="connsiteX5" fmla="*/ 561975 w 573882"/>
              <a:gd name="connsiteY5" fmla="*/ 145256 h 497681"/>
              <a:gd name="connsiteX6" fmla="*/ 573882 w 573882"/>
              <a:gd name="connsiteY6" fmla="*/ 207169 h 497681"/>
              <a:gd name="connsiteX7" fmla="*/ 573882 w 573882"/>
              <a:gd name="connsiteY7" fmla="*/ 240506 h 497681"/>
              <a:gd name="connsiteX8" fmla="*/ 557213 w 573882"/>
              <a:gd name="connsiteY8" fmla="*/ 304800 h 497681"/>
              <a:gd name="connsiteX9" fmla="*/ 538163 w 573882"/>
              <a:gd name="connsiteY9" fmla="*/ 350044 h 497681"/>
              <a:gd name="connsiteX10" fmla="*/ 485775 w 573882"/>
              <a:gd name="connsiteY10" fmla="*/ 419100 h 497681"/>
              <a:gd name="connsiteX11" fmla="*/ 450057 w 573882"/>
              <a:gd name="connsiteY11" fmla="*/ 438150 h 497681"/>
              <a:gd name="connsiteX12" fmla="*/ 407194 w 573882"/>
              <a:gd name="connsiteY12" fmla="*/ 466725 h 497681"/>
              <a:gd name="connsiteX13" fmla="*/ 373857 w 573882"/>
              <a:gd name="connsiteY13" fmla="*/ 488156 h 497681"/>
              <a:gd name="connsiteX14" fmla="*/ 321469 w 573882"/>
              <a:gd name="connsiteY14" fmla="*/ 497681 h 497681"/>
              <a:gd name="connsiteX15" fmla="*/ 264319 w 573882"/>
              <a:gd name="connsiteY15" fmla="*/ 497681 h 497681"/>
              <a:gd name="connsiteX16" fmla="*/ 202407 w 573882"/>
              <a:gd name="connsiteY16" fmla="*/ 497681 h 497681"/>
              <a:gd name="connsiteX17" fmla="*/ 154782 w 573882"/>
              <a:gd name="connsiteY17" fmla="*/ 497681 h 497681"/>
              <a:gd name="connsiteX18" fmla="*/ 130969 w 573882"/>
              <a:gd name="connsiteY18" fmla="*/ 497681 h 497681"/>
              <a:gd name="connsiteX19" fmla="*/ 92869 w 573882"/>
              <a:gd name="connsiteY19" fmla="*/ 483394 h 497681"/>
              <a:gd name="connsiteX20" fmla="*/ 47625 w 573882"/>
              <a:gd name="connsiteY20" fmla="*/ 457200 h 497681"/>
              <a:gd name="connsiteX21" fmla="*/ 21432 w 573882"/>
              <a:gd name="connsiteY21" fmla="*/ 433388 h 497681"/>
              <a:gd name="connsiteX22" fmla="*/ 11907 w 573882"/>
              <a:gd name="connsiteY22" fmla="*/ 397669 h 497681"/>
              <a:gd name="connsiteX23" fmla="*/ 7144 w 573882"/>
              <a:gd name="connsiteY23" fmla="*/ 321469 h 497681"/>
              <a:gd name="connsiteX24" fmla="*/ 0 w 573882"/>
              <a:gd name="connsiteY24" fmla="*/ 292894 h 497681"/>
              <a:gd name="connsiteX25" fmla="*/ 38100 w 573882"/>
              <a:gd name="connsiteY25" fmla="*/ 266700 h 497681"/>
              <a:gd name="connsiteX26" fmla="*/ 95250 w 573882"/>
              <a:gd name="connsiteY26" fmla="*/ 238125 h 497681"/>
              <a:gd name="connsiteX27" fmla="*/ 121444 w 573882"/>
              <a:gd name="connsiteY27" fmla="*/ 200025 h 497681"/>
              <a:gd name="connsiteX28" fmla="*/ 190500 w 573882"/>
              <a:gd name="connsiteY28" fmla="*/ 152400 h 497681"/>
              <a:gd name="connsiteX29" fmla="*/ 221457 w 573882"/>
              <a:gd name="connsiteY29" fmla="*/ 100013 h 497681"/>
              <a:gd name="connsiteX30" fmla="*/ 285750 w 573882"/>
              <a:gd name="connsiteY30" fmla="*/ 47625 h 497681"/>
              <a:gd name="connsiteX31" fmla="*/ 361950 w 573882"/>
              <a:gd name="connsiteY31" fmla="*/ 0 h 497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573882" h="497681">
                <a:moveTo>
                  <a:pt x="361950" y="0"/>
                </a:moveTo>
                <a:lnTo>
                  <a:pt x="419100" y="19050"/>
                </a:lnTo>
                <a:lnTo>
                  <a:pt x="459582" y="38100"/>
                </a:lnTo>
                <a:lnTo>
                  <a:pt x="507207" y="64294"/>
                </a:lnTo>
                <a:lnTo>
                  <a:pt x="545307" y="111919"/>
                </a:lnTo>
                <a:lnTo>
                  <a:pt x="561975" y="145256"/>
                </a:lnTo>
                <a:lnTo>
                  <a:pt x="573882" y="207169"/>
                </a:lnTo>
                <a:lnTo>
                  <a:pt x="573882" y="240506"/>
                </a:lnTo>
                <a:lnTo>
                  <a:pt x="557213" y="304800"/>
                </a:lnTo>
                <a:lnTo>
                  <a:pt x="538163" y="350044"/>
                </a:lnTo>
                <a:lnTo>
                  <a:pt x="485775" y="419100"/>
                </a:lnTo>
                <a:lnTo>
                  <a:pt x="450057" y="438150"/>
                </a:lnTo>
                <a:lnTo>
                  <a:pt x="407194" y="466725"/>
                </a:lnTo>
                <a:lnTo>
                  <a:pt x="373857" y="488156"/>
                </a:lnTo>
                <a:lnTo>
                  <a:pt x="321469" y="497681"/>
                </a:lnTo>
                <a:lnTo>
                  <a:pt x="264319" y="497681"/>
                </a:lnTo>
                <a:lnTo>
                  <a:pt x="202407" y="497681"/>
                </a:lnTo>
                <a:lnTo>
                  <a:pt x="154782" y="497681"/>
                </a:lnTo>
                <a:lnTo>
                  <a:pt x="130969" y="497681"/>
                </a:lnTo>
                <a:lnTo>
                  <a:pt x="92869" y="483394"/>
                </a:lnTo>
                <a:lnTo>
                  <a:pt x="47625" y="457200"/>
                </a:lnTo>
                <a:lnTo>
                  <a:pt x="21432" y="433388"/>
                </a:lnTo>
                <a:lnTo>
                  <a:pt x="11907" y="397669"/>
                </a:lnTo>
                <a:lnTo>
                  <a:pt x="7144" y="321469"/>
                </a:lnTo>
                <a:lnTo>
                  <a:pt x="0" y="292894"/>
                </a:lnTo>
                <a:lnTo>
                  <a:pt x="38100" y="266700"/>
                </a:lnTo>
                <a:lnTo>
                  <a:pt x="95250" y="238125"/>
                </a:lnTo>
                <a:lnTo>
                  <a:pt x="121444" y="200025"/>
                </a:lnTo>
                <a:lnTo>
                  <a:pt x="190500" y="152400"/>
                </a:lnTo>
                <a:lnTo>
                  <a:pt x="221457" y="100013"/>
                </a:lnTo>
                <a:lnTo>
                  <a:pt x="285750" y="47625"/>
                </a:lnTo>
                <a:lnTo>
                  <a:pt x="361950" y="0"/>
                </a:lnTo>
                <a:close/>
              </a:path>
            </a:pathLst>
          </a:custGeom>
          <a:solidFill>
            <a:srgbClr val="00CC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862B5C04-AEE8-EF84-6C6F-BBEF4633B407}"/>
              </a:ext>
            </a:extLst>
          </p:cNvPr>
          <p:cNvGrpSpPr/>
          <p:nvPr/>
        </p:nvGrpSpPr>
        <p:grpSpPr>
          <a:xfrm>
            <a:off x="4840129" y="6065155"/>
            <a:ext cx="127262" cy="233139"/>
            <a:chOff x="2362675" y="595251"/>
            <a:chExt cx="914401" cy="1612342"/>
          </a:xfrm>
        </p:grpSpPr>
        <p:sp>
          <p:nvSpPr>
            <p:cNvPr id="259" name="二等辺三角形 258">
              <a:extLst>
                <a:ext uri="{FF2B5EF4-FFF2-40B4-BE49-F238E27FC236}">
                  <a16:creationId xmlns:a16="http://schemas.microsoft.com/office/drawing/2014/main" id="{F2921507-25A2-AAB7-95A8-BC4CC4A31A22}"/>
                </a:ext>
              </a:extLst>
            </p:cNvPr>
            <p:cNvSpPr/>
            <p:nvPr/>
          </p:nvSpPr>
          <p:spPr>
            <a:xfrm rot="5400000">
              <a:off x="2417388" y="550966"/>
              <a:ext cx="804975" cy="914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65" name="直線コネクタ 264">
              <a:extLst>
                <a:ext uri="{FF2B5EF4-FFF2-40B4-BE49-F238E27FC236}">
                  <a16:creationId xmlns:a16="http://schemas.microsoft.com/office/drawing/2014/main" id="{86A48B7C-0949-393A-7EFB-FFB8301D9D46}"/>
                </a:ext>
              </a:extLst>
            </p:cNvPr>
            <p:cNvCxnSpPr/>
            <p:nvPr/>
          </p:nvCxnSpPr>
          <p:spPr>
            <a:xfrm>
              <a:off x="2362675" y="595251"/>
              <a:ext cx="0" cy="161234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6" name="正方形/長方形 265">
            <a:extLst>
              <a:ext uri="{FF2B5EF4-FFF2-40B4-BE49-F238E27FC236}">
                <a16:creationId xmlns:a16="http://schemas.microsoft.com/office/drawing/2014/main" id="{66A23AED-523B-7C84-02BD-42C0998DB94D}"/>
              </a:ext>
            </a:extLst>
          </p:cNvPr>
          <p:cNvSpPr/>
          <p:nvPr/>
        </p:nvSpPr>
        <p:spPr>
          <a:xfrm>
            <a:off x="6270845" y="5210082"/>
            <a:ext cx="53091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dirty="0">
                <a:ln w="0"/>
              </a:rPr>
              <a:t>４</a:t>
            </a:r>
            <a:r>
              <a:rPr lang="en-US" altLang="ja-JP" sz="900" b="1" dirty="0">
                <a:ln w="0"/>
              </a:rPr>
              <a:t>H</a:t>
            </a:r>
            <a:r>
              <a:rPr lang="ja-JP" altLang="en-US" sz="900" b="1" dirty="0">
                <a:ln w="0"/>
              </a:rPr>
              <a:t>　</a:t>
            </a:r>
            <a:endParaRPr lang="en-US" altLang="ja-JP" sz="900" b="1" dirty="0">
              <a:ln w="0"/>
            </a:endParaRPr>
          </a:p>
          <a:p>
            <a:pPr algn="ctr"/>
            <a:r>
              <a:rPr lang="ja-JP" altLang="en-US" sz="900" b="1" dirty="0">
                <a:ln w="0"/>
              </a:rPr>
              <a:t>パー５</a:t>
            </a:r>
            <a:endParaRPr lang="ja-JP" altLang="en-US" sz="9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267" name="フリーフォーム: 図形 266">
            <a:extLst>
              <a:ext uri="{FF2B5EF4-FFF2-40B4-BE49-F238E27FC236}">
                <a16:creationId xmlns:a16="http://schemas.microsoft.com/office/drawing/2014/main" id="{A7D3FC65-402A-51BF-6DCB-2840BD5A1DED}"/>
              </a:ext>
            </a:extLst>
          </p:cNvPr>
          <p:cNvSpPr/>
          <p:nvPr/>
        </p:nvSpPr>
        <p:spPr>
          <a:xfrm rot="10469002">
            <a:off x="6088818" y="5037653"/>
            <a:ext cx="482565" cy="196525"/>
          </a:xfrm>
          <a:custGeom>
            <a:avLst/>
            <a:gdLst>
              <a:gd name="connsiteX0" fmla="*/ 92869 w 385763"/>
              <a:gd name="connsiteY0" fmla="*/ 85725 h 190500"/>
              <a:gd name="connsiteX1" fmla="*/ 28575 w 385763"/>
              <a:gd name="connsiteY1" fmla="*/ 109537 h 190500"/>
              <a:gd name="connsiteX2" fmla="*/ 28575 w 385763"/>
              <a:gd name="connsiteY2" fmla="*/ 109537 h 190500"/>
              <a:gd name="connsiteX3" fmla="*/ 4763 w 385763"/>
              <a:gd name="connsiteY3" fmla="*/ 133350 h 190500"/>
              <a:gd name="connsiteX4" fmla="*/ 0 w 385763"/>
              <a:gd name="connsiteY4" fmla="*/ 147637 h 190500"/>
              <a:gd name="connsiteX5" fmla="*/ 0 w 385763"/>
              <a:gd name="connsiteY5" fmla="*/ 169069 h 190500"/>
              <a:gd name="connsiteX6" fmla="*/ 28575 w 385763"/>
              <a:gd name="connsiteY6" fmla="*/ 185737 h 190500"/>
              <a:gd name="connsiteX7" fmla="*/ 42863 w 385763"/>
              <a:gd name="connsiteY7" fmla="*/ 190500 h 190500"/>
              <a:gd name="connsiteX8" fmla="*/ 97631 w 385763"/>
              <a:gd name="connsiteY8" fmla="*/ 190500 h 190500"/>
              <a:gd name="connsiteX9" fmla="*/ 138113 w 385763"/>
              <a:gd name="connsiteY9" fmla="*/ 169069 h 190500"/>
              <a:gd name="connsiteX10" fmla="*/ 180975 w 385763"/>
              <a:gd name="connsiteY10" fmla="*/ 159544 h 190500"/>
              <a:gd name="connsiteX11" fmla="*/ 226219 w 385763"/>
              <a:gd name="connsiteY11" fmla="*/ 135731 h 190500"/>
              <a:gd name="connsiteX12" fmla="*/ 273844 w 385763"/>
              <a:gd name="connsiteY12" fmla="*/ 128587 h 190500"/>
              <a:gd name="connsiteX13" fmla="*/ 316706 w 385763"/>
              <a:gd name="connsiteY13" fmla="*/ 107156 h 190500"/>
              <a:gd name="connsiteX14" fmla="*/ 359569 w 385763"/>
              <a:gd name="connsiteY14" fmla="*/ 90487 h 190500"/>
              <a:gd name="connsiteX15" fmla="*/ 373856 w 385763"/>
              <a:gd name="connsiteY15" fmla="*/ 57150 h 190500"/>
              <a:gd name="connsiteX16" fmla="*/ 385763 w 385763"/>
              <a:gd name="connsiteY16" fmla="*/ 26194 h 190500"/>
              <a:gd name="connsiteX17" fmla="*/ 381000 w 385763"/>
              <a:gd name="connsiteY17" fmla="*/ 9525 h 190500"/>
              <a:gd name="connsiteX18" fmla="*/ 364331 w 385763"/>
              <a:gd name="connsiteY18" fmla="*/ 0 h 190500"/>
              <a:gd name="connsiteX19" fmla="*/ 326231 w 385763"/>
              <a:gd name="connsiteY19" fmla="*/ 0 h 190500"/>
              <a:gd name="connsiteX20" fmla="*/ 254794 w 385763"/>
              <a:gd name="connsiteY20" fmla="*/ 23812 h 190500"/>
              <a:gd name="connsiteX21" fmla="*/ 211931 w 385763"/>
              <a:gd name="connsiteY21" fmla="*/ 33337 h 190500"/>
              <a:gd name="connsiteX22" fmla="*/ 192881 w 385763"/>
              <a:gd name="connsiteY22" fmla="*/ 40481 h 190500"/>
              <a:gd name="connsiteX23" fmla="*/ 92869 w 385763"/>
              <a:gd name="connsiteY23" fmla="*/ 85725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763" h="190500">
                <a:moveTo>
                  <a:pt x="92869" y="85725"/>
                </a:moveTo>
                <a:lnTo>
                  <a:pt x="28575" y="109537"/>
                </a:lnTo>
                <a:lnTo>
                  <a:pt x="28575" y="109537"/>
                </a:lnTo>
                <a:lnTo>
                  <a:pt x="4763" y="133350"/>
                </a:lnTo>
                <a:lnTo>
                  <a:pt x="0" y="147637"/>
                </a:lnTo>
                <a:lnTo>
                  <a:pt x="0" y="169069"/>
                </a:lnTo>
                <a:lnTo>
                  <a:pt x="28575" y="185737"/>
                </a:lnTo>
                <a:lnTo>
                  <a:pt x="42863" y="190500"/>
                </a:lnTo>
                <a:lnTo>
                  <a:pt x="97631" y="190500"/>
                </a:lnTo>
                <a:lnTo>
                  <a:pt x="138113" y="169069"/>
                </a:lnTo>
                <a:lnTo>
                  <a:pt x="180975" y="159544"/>
                </a:lnTo>
                <a:lnTo>
                  <a:pt x="226219" y="135731"/>
                </a:lnTo>
                <a:lnTo>
                  <a:pt x="273844" y="128587"/>
                </a:lnTo>
                <a:lnTo>
                  <a:pt x="316706" y="107156"/>
                </a:lnTo>
                <a:lnTo>
                  <a:pt x="359569" y="90487"/>
                </a:lnTo>
                <a:lnTo>
                  <a:pt x="373856" y="57150"/>
                </a:lnTo>
                <a:lnTo>
                  <a:pt x="385763" y="26194"/>
                </a:lnTo>
                <a:lnTo>
                  <a:pt x="381000" y="9525"/>
                </a:lnTo>
                <a:lnTo>
                  <a:pt x="364331" y="0"/>
                </a:lnTo>
                <a:lnTo>
                  <a:pt x="326231" y="0"/>
                </a:lnTo>
                <a:lnTo>
                  <a:pt x="254794" y="23812"/>
                </a:lnTo>
                <a:lnTo>
                  <a:pt x="211931" y="33337"/>
                </a:lnTo>
                <a:lnTo>
                  <a:pt x="192881" y="40481"/>
                </a:lnTo>
                <a:lnTo>
                  <a:pt x="92869" y="85725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8" name="フリーフォーム: 図形 267">
            <a:extLst>
              <a:ext uri="{FF2B5EF4-FFF2-40B4-BE49-F238E27FC236}">
                <a16:creationId xmlns:a16="http://schemas.microsoft.com/office/drawing/2014/main" id="{4FB1ED4F-25F0-3B04-BC71-4B3CA65F7D2D}"/>
              </a:ext>
            </a:extLst>
          </p:cNvPr>
          <p:cNvSpPr/>
          <p:nvPr/>
        </p:nvSpPr>
        <p:spPr>
          <a:xfrm rot="20961909">
            <a:off x="4688871" y="6592559"/>
            <a:ext cx="450284" cy="166984"/>
          </a:xfrm>
          <a:custGeom>
            <a:avLst/>
            <a:gdLst>
              <a:gd name="connsiteX0" fmla="*/ 45243 w 373856"/>
              <a:gd name="connsiteY0" fmla="*/ 0 h 142875"/>
              <a:gd name="connsiteX1" fmla="*/ 121443 w 373856"/>
              <a:gd name="connsiteY1" fmla="*/ 19050 h 142875"/>
              <a:gd name="connsiteX2" fmla="*/ 164306 w 373856"/>
              <a:gd name="connsiteY2" fmla="*/ 35719 h 142875"/>
              <a:gd name="connsiteX3" fmla="*/ 200025 w 373856"/>
              <a:gd name="connsiteY3" fmla="*/ 35719 h 142875"/>
              <a:gd name="connsiteX4" fmla="*/ 252412 w 373856"/>
              <a:gd name="connsiteY4" fmla="*/ 35719 h 142875"/>
              <a:gd name="connsiteX5" fmla="*/ 297656 w 373856"/>
              <a:gd name="connsiteY5" fmla="*/ 19050 h 142875"/>
              <a:gd name="connsiteX6" fmla="*/ 335756 w 373856"/>
              <a:gd name="connsiteY6" fmla="*/ 4762 h 142875"/>
              <a:gd name="connsiteX7" fmla="*/ 354806 w 373856"/>
              <a:gd name="connsiteY7" fmla="*/ 4762 h 142875"/>
              <a:gd name="connsiteX8" fmla="*/ 373856 w 373856"/>
              <a:gd name="connsiteY8" fmla="*/ 9525 h 142875"/>
              <a:gd name="connsiteX9" fmla="*/ 373856 w 373856"/>
              <a:gd name="connsiteY9" fmla="*/ 38100 h 142875"/>
              <a:gd name="connsiteX10" fmla="*/ 373856 w 373856"/>
              <a:gd name="connsiteY10" fmla="*/ 64294 h 142875"/>
              <a:gd name="connsiteX11" fmla="*/ 354806 w 373856"/>
              <a:gd name="connsiteY11" fmla="*/ 95250 h 142875"/>
              <a:gd name="connsiteX12" fmla="*/ 311943 w 373856"/>
              <a:gd name="connsiteY12" fmla="*/ 119062 h 142875"/>
              <a:gd name="connsiteX13" fmla="*/ 264318 w 373856"/>
              <a:gd name="connsiteY13" fmla="*/ 128587 h 142875"/>
              <a:gd name="connsiteX14" fmla="*/ 211931 w 373856"/>
              <a:gd name="connsiteY14" fmla="*/ 135731 h 142875"/>
              <a:gd name="connsiteX15" fmla="*/ 154781 w 373856"/>
              <a:gd name="connsiteY15" fmla="*/ 142875 h 142875"/>
              <a:gd name="connsiteX16" fmla="*/ 97631 w 373856"/>
              <a:gd name="connsiteY16" fmla="*/ 128587 h 142875"/>
              <a:gd name="connsiteX17" fmla="*/ 47625 w 373856"/>
              <a:gd name="connsiteY17" fmla="*/ 111919 h 142875"/>
              <a:gd name="connsiteX18" fmla="*/ 11906 w 373856"/>
              <a:gd name="connsiteY18" fmla="*/ 69056 h 142875"/>
              <a:gd name="connsiteX19" fmla="*/ 0 w 373856"/>
              <a:gd name="connsiteY19" fmla="*/ 42862 h 142875"/>
              <a:gd name="connsiteX20" fmla="*/ 45243 w 373856"/>
              <a:gd name="connsiteY20" fmla="*/ 0 h 142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3856" h="142875">
                <a:moveTo>
                  <a:pt x="45243" y="0"/>
                </a:moveTo>
                <a:lnTo>
                  <a:pt x="121443" y="19050"/>
                </a:lnTo>
                <a:lnTo>
                  <a:pt x="164306" y="35719"/>
                </a:lnTo>
                <a:lnTo>
                  <a:pt x="200025" y="35719"/>
                </a:lnTo>
                <a:lnTo>
                  <a:pt x="252412" y="35719"/>
                </a:lnTo>
                <a:lnTo>
                  <a:pt x="297656" y="19050"/>
                </a:lnTo>
                <a:lnTo>
                  <a:pt x="335756" y="4762"/>
                </a:lnTo>
                <a:lnTo>
                  <a:pt x="354806" y="4762"/>
                </a:lnTo>
                <a:lnTo>
                  <a:pt x="373856" y="9525"/>
                </a:lnTo>
                <a:lnTo>
                  <a:pt x="373856" y="38100"/>
                </a:lnTo>
                <a:lnTo>
                  <a:pt x="373856" y="64294"/>
                </a:lnTo>
                <a:lnTo>
                  <a:pt x="354806" y="95250"/>
                </a:lnTo>
                <a:lnTo>
                  <a:pt x="311943" y="119062"/>
                </a:lnTo>
                <a:lnTo>
                  <a:pt x="264318" y="128587"/>
                </a:lnTo>
                <a:lnTo>
                  <a:pt x="211931" y="135731"/>
                </a:lnTo>
                <a:lnTo>
                  <a:pt x="154781" y="142875"/>
                </a:lnTo>
                <a:lnTo>
                  <a:pt x="97631" y="128587"/>
                </a:lnTo>
                <a:lnTo>
                  <a:pt x="47625" y="111919"/>
                </a:lnTo>
                <a:lnTo>
                  <a:pt x="11906" y="69056"/>
                </a:lnTo>
                <a:lnTo>
                  <a:pt x="0" y="42862"/>
                </a:lnTo>
                <a:lnTo>
                  <a:pt x="45243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4" name="フリーフォーム: 図形 273">
            <a:extLst>
              <a:ext uri="{FF2B5EF4-FFF2-40B4-BE49-F238E27FC236}">
                <a16:creationId xmlns:a16="http://schemas.microsoft.com/office/drawing/2014/main" id="{084F5E80-90D5-11C7-C56C-B5DB69688260}"/>
              </a:ext>
            </a:extLst>
          </p:cNvPr>
          <p:cNvSpPr/>
          <p:nvPr/>
        </p:nvSpPr>
        <p:spPr>
          <a:xfrm>
            <a:off x="10131658" y="2989937"/>
            <a:ext cx="514117" cy="1537614"/>
          </a:xfrm>
          <a:custGeom>
            <a:avLst/>
            <a:gdLst>
              <a:gd name="connsiteX0" fmla="*/ 0 w 492125"/>
              <a:gd name="connsiteY0" fmla="*/ 0 h 1482725"/>
              <a:gd name="connsiteX1" fmla="*/ 82550 w 492125"/>
              <a:gd name="connsiteY1" fmla="*/ 22225 h 1482725"/>
              <a:gd name="connsiteX2" fmla="*/ 127000 w 492125"/>
              <a:gd name="connsiteY2" fmla="*/ 25400 h 1482725"/>
              <a:gd name="connsiteX3" fmla="*/ 206375 w 492125"/>
              <a:gd name="connsiteY3" fmla="*/ 66675 h 1482725"/>
              <a:gd name="connsiteX4" fmla="*/ 228600 w 492125"/>
              <a:gd name="connsiteY4" fmla="*/ 92075 h 1482725"/>
              <a:gd name="connsiteX5" fmla="*/ 266700 w 492125"/>
              <a:gd name="connsiteY5" fmla="*/ 130175 h 1482725"/>
              <a:gd name="connsiteX6" fmla="*/ 273050 w 492125"/>
              <a:gd name="connsiteY6" fmla="*/ 158750 h 1482725"/>
              <a:gd name="connsiteX7" fmla="*/ 285750 w 492125"/>
              <a:gd name="connsiteY7" fmla="*/ 365125 h 1482725"/>
              <a:gd name="connsiteX8" fmla="*/ 301625 w 492125"/>
              <a:gd name="connsiteY8" fmla="*/ 492125 h 1482725"/>
              <a:gd name="connsiteX9" fmla="*/ 336550 w 492125"/>
              <a:gd name="connsiteY9" fmla="*/ 650875 h 1482725"/>
              <a:gd name="connsiteX10" fmla="*/ 377825 w 492125"/>
              <a:gd name="connsiteY10" fmla="*/ 854075 h 1482725"/>
              <a:gd name="connsiteX11" fmla="*/ 428625 w 492125"/>
              <a:gd name="connsiteY11" fmla="*/ 1082675 h 1482725"/>
              <a:gd name="connsiteX12" fmla="*/ 460375 w 492125"/>
              <a:gd name="connsiteY12" fmla="*/ 1282700 h 1482725"/>
              <a:gd name="connsiteX13" fmla="*/ 482600 w 492125"/>
              <a:gd name="connsiteY13" fmla="*/ 1400175 h 1482725"/>
              <a:gd name="connsiteX14" fmla="*/ 492125 w 492125"/>
              <a:gd name="connsiteY14" fmla="*/ 1482725 h 1482725"/>
              <a:gd name="connsiteX15" fmla="*/ 377825 w 492125"/>
              <a:gd name="connsiteY15" fmla="*/ 1479550 h 1482725"/>
              <a:gd name="connsiteX16" fmla="*/ 0 w 492125"/>
              <a:gd name="connsiteY16" fmla="*/ 0 h 1482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92125" h="1482725">
                <a:moveTo>
                  <a:pt x="0" y="0"/>
                </a:moveTo>
                <a:lnTo>
                  <a:pt x="82550" y="22225"/>
                </a:lnTo>
                <a:lnTo>
                  <a:pt x="127000" y="25400"/>
                </a:lnTo>
                <a:lnTo>
                  <a:pt x="206375" y="66675"/>
                </a:lnTo>
                <a:lnTo>
                  <a:pt x="228600" y="92075"/>
                </a:lnTo>
                <a:lnTo>
                  <a:pt x="266700" y="130175"/>
                </a:lnTo>
                <a:lnTo>
                  <a:pt x="273050" y="158750"/>
                </a:lnTo>
                <a:lnTo>
                  <a:pt x="285750" y="365125"/>
                </a:lnTo>
                <a:lnTo>
                  <a:pt x="301625" y="492125"/>
                </a:lnTo>
                <a:lnTo>
                  <a:pt x="336550" y="650875"/>
                </a:lnTo>
                <a:lnTo>
                  <a:pt x="377825" y="854075"/>
                </a:lnTo>
                <a:lnTo>
                  <a:pt x="428625" y="1082675"/>
                </a:lnTo>
                <a:lnTo>
                  <a:pt x="460375" y="1282700"/>
                </a:lnTo>
                <a:lnTo>
                  <a:pt x="482600" y="1400175"/>
                </a:lnTo>
                <a:lnTo>
                  <a:pt x="492125" y="1482725"/>
                </a:lnTo>
                <a:lnTo>
                  <a:pt x="377825" y="1479550"/>
                </a:lnTo>
                <a:lnTo>
                  <a:pt x="0" y="0"/>
                </a:lnTo>
                <a:close/>
              </a:path>
            </a:pathLst>
          </a:cu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5" name="フリーフォーム: 図形 274">
            <a:extLst>
              <a:ext uri="{FF2B5EF4-FFF2-40B4-BE49-F238E27FC236}">
                <a16:creationId xmlns:a16="http://schemas.microsoft.com/office/drawing/2014/main" id="{B5E826AB-5B2C-CE47-CE96-E93C72E0E854}"/>
              </a:ext>
            </a:extLst>
          </p:cNvPr>
          <p:cNvSpPr/>
          <p:nvPr/>
        </p:nvSpPr>
        <p:spPr>
          <a:xfrm>
            <a:off x="10531475" y="4518025"/>
            <a:ext cx="460375" cy="1343025"/>
          </a:xfrm>
          <a:custGeom>
            <a:avLst/>
            <a:gdLst>
              <a:gd name="connsiteX0" fmla="*/ 0 w 460375"/>
              <a:gd name="connsiteY0" fmla="*/ 3175 h 1343025"/>
              <a:gd name="connsiteX1" fmla="*/ 381000 w 460375"/>
              <a:gd name="connsiteY1" fmla="*/ 1336675 h 1343025"/>
              <a:gd name="connsiteX2" fmla="*/ 460375 w 460375"/>
              <a:gd name="connsiteY2" fmla="*/ 1343025 h 1343025"/>
              <a:gd name="connsiteX3" fmla="*/ 130175 w 460375"/>
              <a:gd name="connsiteY3" fmla="*/ 139700 h 1343025"/>
              <a:gd name="connsiteX4" fmla="*/ 111125 w 460375"/>
              <a:gd name="connsiteY4" fmla="*/ 0 h 1343025"/>
              <a:gd name="connsiteX5" fmla="*/ 0 w 460375"/>
              <a:gd name="connsiteY5" fmla="*/ 3175 h 134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0375" h="1343025">
                <a:moveTo>
                  <a:pt x="0" y="3175"/>
                </a:moveTo>
                <a:lnTo>
                  <a:pt x="381000" y="1336675"/>
                </a:lnTo>
                <a:lnTo>
                  <a:pt x="460375" y="1343025"/>
                </a:lnTo>
                <a:lnTo>
                  <a:pt x="130175" y="139700"/>
                </a:lnTo>
                <a:lnTo>
                  <a:pt x="111125" y="0"/>
                </a:lnTo>
                <a:lnTo>
                  <a:pt x="0" y="3175"/>
                </a:lnTo>
                <a:close/>
              </a:path>
            </a:pathLst>
          </a:cu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6" name="フリーフォーム: 図形 275">
            <a:extLst>
              <a:ext uri="{FF2B5EF4-FFF2-40B4-BE49-F238E27FC236}">
                <a16:creationId xmlns:a16="http://schemas.microsoft.com/office/drawing/2014/main" id="{F945AE9C-4C73-4BB0-2F54-DA3A1D745FAE}"/>
              </a:ext>
            </a:extLst>
          </p:cNvPr>
          <p:cNvSpPr/>
          <p:nvPr/>
        </p:nvSpPr>
        <p:spPr>
          <a:xfrm>
            <a:off x="10123692" y="2866868"/>
            <a:ext cx="333375" cy="297497"/>
          </a:xfrm>
          <a:custGeom>
            <a:avLst/>
            <a:gdLst>
              <a:gd name="connsiteX0" fmla="*/ 0 w 311150"/>
              <a:gd name="connsiteY0" fmla="*/ 136525 h 288925"/>
              <a:gd name="connsiteX1" fmla="*/ 63500 w 311150"/>
              <a:gd name="connsiteY1" fmla="*/ 187325 h 288925"/>
              <a:gd name="connsiteX2" fmla="*/ 127000 w 311150"/>
              <a:gd name="connsiteY2" fmla="*/ 190500 h 288925"/>
              <a:gd name="connsiteX3" fmla="*/ 161925 w 311150"/>
              <a:gd name="connsiteY3" fmla="*/ 196850 h 288925"/>
              <a:gd name="connsiteX4" fmla="*/ 190500 w 311150"/>
              <a:gd name="connsiteY4" fmla="*/ 219075 h 288925"/>
              <a:gd name="connsiteX5" fmla="*/ 225425 w 311150"/>
              <a:gd name="connsiteY5" fmla="*/ 234950 h 288925"/>
              <a:gd name="connsiteX6" fmla="*/ 250825 w 311150"/>
              <a:gd name="connsiteY6" fmla="*/ 257175 h 288925"/>
              <a:gd name="connsiteX7" fmla="*/ 292100 w 311150"/>
              <a:gd name="connsiteY7" fmla="*/ 282575 h 288925"/>
              <a:gd name="connsiteX8" fmla="*/ 301625 w 311150"/>
              <a:gd name="connsiteY8" fmla="*/ 288925 h 288925"/>
              <a:gd name="connsiteX9" fmla="*/ 311150 w 311150"/>
              <a:gd name="connsiteY9" fmla="*/ 0 h 288925"/>
              <a:gd name="connsiteX10" fmla="*/ 0 w 311150"/>
              <a:gd name="connsiteY10" fmla="*/ 136525 h 288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11150" h="288925">
                <a:moveTo>
                  <a:pt x="0" y="136525"/>
                </a:moveTo>
                <a:lnTo>
                  <a:pt x="63500" y="187325"/>
                </a:lnTo>
                <a:lnTo>
                  <a:pt x="127000" y="190500"/>
                </a:lnTo>
                <a:lnTo>
                  <a:pt x="161925" y="196850"/>
                </a:lnTo>
                <a:lnTo>
                  <a:pt x="190500" y="219075"/>
                </a:lnTo>
                <a:lnTo>
                  <a:pt x="225425" y="234950"/>
                </a:lnTo>
                <a:lnTo>
                  <a:pt x="250825" y="257175"/>
                </a:lnTo>
                <a:lnTo>
                  <a:pt x="292100" y="282575"/>
                </a:lnTo>
                <a:lnTo>
                  <a:pt x="301625" y="288925"/>
                </a:lnTo>
                <a:lnTo>
                  <a:pt x="311150" y="0"/>
                </a:lnTo>
                <a:lnTo>
                  <a:pt x="0" y="136525"/>
                </a:lnTo>
                <a:close/>
              </a:path>
            </a:pathLst>
          </a:custGeom>
          <a:solidFill>
            <a:srgbClr val="ADB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8" name="フリーフォーム: 図形 277">
            <a:extLst>
              <a:ext uri="{FF2B5EF4-FFF2-40B4-BE49-F238E27FC236}">
                <a16:creationId xmlns:a16="http://schemas.microsoft.com/office/drawing/2014/main" id="{A884A67A-BF35-5B69-A31E-BCE1B5718753}"/>
              </a:ext>
            </a:extLst>
          </p:cNvPr>
          <p:cNvSpPr/>
          <p:nvPr/>
        </p:nvSpPr>
        <p:spPr>
          <a:xfrm>
            <a:off x="10242550" y="1073150"/>
            <a:ext cx="180975" cy="1571625"/>
          </a:xfrm>
          <a:custGeom>
            <a:avLst/>
            <a:gdLst>
              <a:gd name="connsiteX0" fmla="*/ 22225 w 180975"/>
              <a:gd name="connsiteY0" fmla="*/ 1571625 h 1571625"/>
              <a:gd name="connsiteX1" fmla="*/ 92075 w 180975"/>
              <a:gd name="connsiteY1" fmla="*/ 1485900 h 1571625"/>
              <a:gd name="connsiteX2" fmla="*/ 69850 w 180975"/>
              <a:gd name="connsiteY2" fmla="*/ 1254125 h 1571625"/>
              <a:gd name="connsiteX3" fmla="*/ 95250 w 180975"/>
              <a:gd name="connsiteY3" fmla="*/ 1009650 h 1571625"/>
              <a:gd name="connsiteX4" fmla="*/ 180975 w 180975"/>
              <a:gd name="connsiteY4" fmla="*/ 0 h 1571625"/>
              <a:gd name="connsiteX5" fmla="*/ 0 w 180975"/>
              <a:gd name="connsiteY5" fmla="*/ 1101725 h 1571625"/>
              <a:gd name="connsiteX6" fmla="*/ 22225 w 180975"/>
              <a:gd name="connsiteY6" fmla="*/ 1571625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0975" h="1571625">
                <a:moveTo>
                  <a:pt x="22225" y="1571625"/>
                </a:moveTo>
                <a:lnTo>
                  <a:pt x="92075" y="1485900"/>
                </a:lnTo>
                <a:lnTo>
                  <a:pt x="69850" y="1254125"/>
                </a:lnTo>
                <a:lnTo>
                  <a:pt x="95250" y="1009650"/>
                </a:lnTo>
                <a:lnTo>
                  <a:pt x="180975" y="0"/>
                </a:lnTo>
                <a:lnTo>
                  <a:pt x="0" y="1101725"/>
                </a:lnTo>
                <a:lnTo>
                  <a:pt x="22225" y="1571625"/>
                </a:lnTo>
                <a:close/>
              </a:path>
            </a:pathLst>
          </a:cu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9" name="正方形/長方形 278">
            <a:extLst>
              <a:ext uri="{FF2B5EF4-FFF2-40B4-BE49-F238E27FC236}">
                <a16:creationId xmlns:a16="http://schemas.microsoft.com/office/drawing/2014/main" id="{FB891DA2-6C77-EB0B-3798-AB7DD6A3D0FF}"/>
              </a:ext>
            </a:extLst>
          </p:cNvPr>
          <p:cNvSpPr/>
          <p:nvPr/>
        </p:nvSpPr>
        <p:spPr>
          <a:xfrm>
            <a:off x="8968608" y="1800704"/>
            <a:ext cx="530916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cap="none" spc="0" dirty="0">
                <a:ln w="0"/>
                <a:solidFill>
                  <a:schemeClr val="tx1"/>
                </a:solidFill>
              </a:rPr>
              <a:t>住　宅</a:t>
            </a:r>
          </a:p>
        </p:txBody>
      </p:sp>
      <p:sp>
        <p:nvSpPr>
          <p:cNvPr id="280" name="正方形/長方形 279">
            <a:extLst>
              <a:ext uri="{FF2B5EF4-FFF2-40B4-BE49-F238E27FC236}">
                <a16:creationId xmlns:a16="http://schemas.microsoft.com/office/drawing/2014/main" id="{0390BACC-9D61-D4D5-F813-A78AAC0BB118}"/>
              </a:ext>
            </a:extLst>
          </p:cNvPr>
          <p:cNvSpPr/>
          <p:nvPr/>
        </p:nvSpPr>
        <p:spPr>
          <a:xfrm>
            <a:off x="3153705" y="5576890"/>
            <a:ext cx="530916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cap="none" spc="0" dirty="0">
                <a:ln w="0"/>
                <a:solidFill>
                  <a:schemeClr val="tx1"/>
                </a:solidFill>
              </a:rPr>
              <a:t>住　宅</a:t>
            </a:r>
          </a:p>
        </p:txBody>
      </p:sp>
      <p:sp>
        <p:nvSpPr>
          <p:cNvPr id="65" name="フリーフォーム: 図形 64">
            <a:extLst>
              <a:ext uri="{FF2B5EF4-FFF2-40B4-BE49-F238E27FC236}">
                <a16:creationId xmlns:a16="http://schemas.microsoft.com/office/drawing/2014/main" id="{0CE5552B-40DD-2E6A-14AC-7E233F4D6E56}"/>
              </a:ext>
            </a:extLst>
          </p:cNvPr>
          <p:cNvSpPr/>
          <p:nvPr/>
        </p:nvSpPr>
        <p:spPr>
          <a:xfrm>
            <a:off x="6721475" y="1978025"/>
            <a:ext cx="1574800" cy="1190625"/>
          </a:xfrm>
          <a:custGeom>
            <a:avLst/>
            <a:gdLst>
              <a:gd name="connsiteX0" fmla="*/ 0 w 1574800"/>
              <a:gd name="connsiteY0" fmla="*/ 473075 h 1190625"/>
              <a:gd name="connsiteX1" fmla="*/ 285750 w 1574800"/>
              <a:gd name="connsiteY1" fmla="*/ 1190625 h 1190625"/>
              <a:gd name="connsiteX2" fmla="*/ 1574800 w 1574800"/>
              <a:gd name="connsiteY2" fmla="*/ 625475 h 1190625"/>
              <a:gd name="connsiteX3" fmla="*/ 1289050 w 1574800"/>
              <a:gd name="connsiteY3" fmla="*/ 0 h 1190625"/>
              <a:gd name="connsiteX4" fmla="*/ 844550 w 1574800"/>
              <a:gd name="connsiteY4" fmla="*/ 168275 h 1190625"/>
              <a:gd name="connsiteX5" fmla="*/ 0 w 1574800"/>
              <a:gd name="connsiteY5" fmla="*/ 473075 h 119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4800" h="1190625">
                <a:moveTo>
                  <a:pt x="0" y="473075"/>
                </a:moveTo>
                <a:lnTo>
                  <a:pt x="285750" y="1190625"/>
                </a:lnTo>
                <a:lnTo>
                  <a:pt x="1574800" y="625475"/>
                </a:lnTo>
                <a:lnTo>
                  <a:pt x="1289050" y="0"/>
                </a:lnTo>
                <a:lnTo>
                  <a:pt x="844550" y="168275"/>
                </a:lnTo>
                <a:lnTo>
                  <a:pt x="0" y="47307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293EF4F4-8736-7B7C-C490-9E0565C0CC68}"/>
              </a:ext>
            </a:extLst>
          </p:cNvPr>
          <p:cNvSpPr/>
          <p:nvPr/>
        </p:nvSpPr>
        <p:spPr>
          <a:xfrm>
            <a:off x="7030652" y="2454752"/>
            <a:ext cx="877163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dirty="0">
                <a:ln w="0"/>
              </a:rPr>
              <a:t>砂辺レッカー</a:t>
            </a:r>
            <a:endParaRPr lang="ja-JP" altLang="en-US" sz="9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598EBDAC-7A27-DC36-AFAD-11BE6FE09893}"/>
              </a:ext>
            </a:extLst>
          </p:cNvPr>
          <p:cNvSpPr/>
          <p:nvPr/>
        </p:nvSpPr>
        <p:spPr>
          <a:xfrm>
            <a:off x="8118092" y="2170823"/>
            <a:ext cx="415498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cap="none" spc="0" dirty="0">
                <a:ln w="0"/>
                <a:solidFill>
                  <a:srgbClr val="FF0000"/>
                </a:solidFill>
              </a:rPr>
              <a:t>園路</a:t>
            </a: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963E5BB5-BD26-5BC0-9D55-DE42634A98C1}"/>
              </a:ext>
            </a:extLst>
          </p:cNvPr>
          <p:cNvCxnSpPr>
            <a:cxnSpLocks/>
          </p:cNvCxnSpPr>
          <p:nvPr/>
        </p:nvCxnSpPr>
        <p:spPr>
          <a:xfrm>
            <a:off x="9807192" y="2911537"/>
            <a:ext cx="80265" cy="292529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>
            <a:extLst>
              <a:ext uri="{FF2B5EF4-FFF2-40B4-BE49-F238E27FC236}">
                <a16:creationId xmlns:a16="http://schemas.microsoft.com/office/drawing/2014/main" id="{2DCEDE94-72CA-827F-CF5F-6A205E61D337}"/>
              </a:ext>
            </a:extLst>
          </p:cNvPr>
          <p:cNvCxnSpPr>
            <a:cxnSpLocks/>
          </p:cNvCxnSpPr>
          <p:nvPr/>
        </p:nvCxnSpPr>
        <p:spPr>
          <a:xfrm flipH="1" flipV="1">
            <a:off x="4577817" y="5568745"/>
            <a:ext cx="67603" cy="342936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5274B1EE-8471-DF94-F12E-B38FF1C2D200}"/>
              </a:ext>
            </a:extLst>
          </p:cNvPr>
          <p:cNvCxnSpPr>
            <a:cxnSpLocks/>
          </p:cNvCxnSpPr>
          <p:nvPr/>
        </p:nvCxnSpPr>
        <p:spPr>
          <a:xfrm flipV="1">
            <a:off x="5647894" y="2955899"/>
            <a:ext cx="359247" cy="77849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フリーフォーム: 図形 3">
            <a:extLst>
              <a:ext uri="{FF2B5EF4-FFF2-40B4-BE49-F238E27FC236}">
                <a16:creationId xmlns:a16="http://schemas.microsoft.com/office/drawing/2014/main" id="{37BB0553-3AB1-FC96-F51E-597C8C9E56C3}"/>
              </a:ext>
            </a:extLst>
          </p:cNvPr>
          <p:cNvSpPr/>
          <p:nvPr/>
        </p:nvSpPr>
        <p:spPr>
          <a:xfrm>
            <a:off x="5781675" y="266700"/>
            <a:ext cx="1995488" cy="2200275"/>
          </a:xfrm>
          <a:custGeom>
            <a:avLst/>
            <a:gdLst>
              <a:gd name="connsiteX0" fmla="*/ 452438 w 1995488"/>
              <a:gd name="connsiteY0" fmla="*/ 180975 h 2200275"/>
              <a:gd name="connsiteX1" fmla="*/ 1385888 w 1995488"/>
              <a:gd name="connsiteY1" fmla="*/ 0 h 2200275"/>
              <a:gd name="connsiteX2" fmla="*/ 1995488 w 1995488"/>
              <a:gd name="connsiteY2" fmla="*/ 1500188 h 2200275"/>
              <a:gd name="connsiteX3" fmla="*/ 942975 w 1995488"/>
              <a:gd name="connsiteY3" fmla="*/ 1938338 h 2200275"/>
              <a:gd name="connsiteX4" fmla="*/ 633413 w 1995488"/>
              <a:gd name="connsiteY4" fmla="*/ 2076450 h 2200275"/>
              <a:gd name="connsiteX5" fmla="*/ 242888 w 1995488"/>
              <a:gd name="connsiteY5" fmla="*/ 2176463 h 2200275"/>
              <a:gd name="connsiteX6" fmla="*/ 185738 w 1995488"/>
              <a:gd name="connsiteY6" fmla="*/ 2200275 h 2200275"/>
              <a:gd name="connsiteX7" fmla="*/ 166688 w 1995488"/>
              <a:gd name="connsiteY7" fmla="*/ 2176463 h 2200275"/>
              <a:gd name="connsiteX8" fmla="*/ 238125 w 1995488"/>
              <a:gd name="connsiteY8" fmla="*/ 2033588 h 2200275"/>
              <a:gd name="connsiteX9" fmla="*/ 0 w 1995488"/>
              <a:gd name="connsiteY9" fmla="*/ 423863 h 2200275"/>
              <a:gd name="connsiteX10" fmla="*/ 504825 w 1995488"/>
              <a:gd name="connsiteY10" fmla="*/ 328613 h 2200275"/>
              <a:gd name="connsiteX11" fmla="*/ 452438 w 1995488"/>
              <a:gd name="connsiteY11" fmla="*/ 180975 h 2200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95488" h="2200275">
                <a:moveTo>
                  <a:pt x="452438" y="180975"/>
                </a:moveTo>
                <a:lnTo>
                  <a:pt x="1385888" y="0"/>
                </a:lnTo>
                <a:lnTo>
                  <a:pt x="1995488" y="1500188"/>
                </a:lnTo>
                <a:lnTo>
                  <a:pt x="942975" y="1938338"/>
                </a:lnTo>
                <a:lnTo>
                  <a:pt x="633413" y="2076450"/>
                </a:lnTo>
                <a:lnTo>
                  <a:pt x="242888" y="2176463"/>
                </a:lnTo>
                <a:lnTo>
                  <a:pt x="185738" y="2200275"/>
                </a:lnTo>
                <a:lnTo>
                  <a:pt x="166688" y="2176463"/>
                </a:lnTo>
                <a:lnTo>
                  <a:pt x="238125" y="2033588"/>
                </a:lnTo>
                <a:lnTo>
                  <a:pt x="0" y="423863"/>
                </a:lnTo>
                <a:lnTo>
                  <a:pt x="504825" y="328613"/>
                </a:lnTo>
                <a:lnTo>
                  <a:pt x="452438" y="18097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A4574D8-A3D6-DDE4-C733-AF974BDDCB86}"/>
              </a:ext>
            </a:extLst>
          </p:cNvPr>
          <p:cNvSpPr/>
          <p:nvPr/>
        </p:nvSpPr>
        <p:spPr>
          <a:xfrm>
            <a:off x="6269417" y="1241654"/>
            <a:ext cx="877163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dirty="0">
                <a:ln w="0"/>
              </a:rPr>
              <a:t>砂辺レッカー</a:t>
            </a:r>
            <a:endParaRPr lang="ja-JP" altLang="en-US" sz="9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D168F25A-4264-E5BD-0CE1-4E180E867263}"/>
              </a:ext>
            </a:extLst>
          </p:cNvPr>
          <p:cNvSpPr/>
          <p:nvPr/>
        </p:nvSpPr>
        <p:spPr>
          <a:xfrm>
            <a:off x="3721100" y="692150"/>
            <a:ext cx="2305050" cy="2349500"/>
          </a:xfrm>
          <a:custGeom>
            <a:avLst/>
            <a:gdLst>
              <a:gd name="connsiteX0" fmla="*/ 2057400 w 2305050"/>
              <a:gd name="connsiteY0" fmla="*/ 0 h 2349500"/>
              <a:gd name="connsiteX1" fmla="*/ 1600200 w 2305050"/>
              <a:gd name="connsiteY1" fmla="*/ 88900 h 2349500"/>
              <a:gd name="connsiteX2" fmla="*/ 1784350 w 2305050"/>
              <a:gd name="connsiteY2" fmla="*/ 1123950 h 2349500"/>
              <a:gd name="connsiteX3" fmla="*/ 0 w 2305050"/>
              <a:gd name="connsiteY3" fmla="*/ 1612900 h 2349500"/>
              <a:gd name="connsiteX4" fmla="*/ 0 w 2305050"/>
              <a:gd name="connsiteY4" fmla="*/ 2349500 h 2349500"/>
              <a:gd name="connsiteX5" fmla="*/ 2241550 w 2305050"/>
              <a:gd name="connsiteY5" fmla="*/ 1771650 h 2349500"/>
              <a:gd name="connsiteX6" fmla="*/ 2305050 w 2305050"/>
              <a:gd name="connsiteY6" fmla="*/ 1612900 h 2349500"/>
              <a:gd name="connsiteX7" fmla="*/ 2057400 w 2305050"/>
              <a:gd name="connsiteY7" fmla="*/ 0 h 2349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05050" h="2349500">
                <a:moveTo>
                  <a:pt x="2057400" y="0"/>
                </a:moveTo>
                <a:lnTo>
                  <a:pt x="1600200" y="88900"/>
                </a:lnTo>
                <a:lnTo>
                  <a:pt x="1784350" y="1123950"/>
                </a:lnTo>
                <a:lnTo>
                  <a:pt x="0" y="1612900"/>
                </a:lnTo>
                <a:lnTo>
                  <a:pt x="0" y="2349500"/>
                </a:lnTo>
                <a:lnTo>
                  <a:pt x="2241550" y="1771650"/>
                </a:lnTo>
                <a:lnTo>
                  <a:pt x="2305050" y="1612900"/>
                </a:lnTo>
                <a:lnTo>
                  <a:pt x="205740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EC95534-6086-0D4E-7207-15B5AE1A824F}"/>
              </a:ext>
            </a:extLst>
          </p:cNvPr>
          <p:cNvSpPr/>
          <p:nvPr/>
        </p:nvSpPr>
        <p:spPr>
          <a:xfrm>
            <a:off x="4505212" y="2275923"/>
            <a:ext cx="646331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cap="none" spc="0" dirty="0">
                <a:ln w="0"/>
                <a:solidFill>
                  <a:schemeClr val="tx1"/>
                </a:solidFill>
              </a:rPr>
              <a:t>砂辺解体</a:t>
            </a:r>
          </a:p>
        </p:txBody>
      </p:sp>
    </p:spTree>
    <p:extLst>
      <p:ext uri="{BB962C8B-B14F-4D97-AF65-F5344CB8AC3E}">
        <p14:creationId xmlns:p14="http://schemas.microsoft.com/office/powerpoint/2010/main" val="538152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52</Words>
  <Application>Microsoft Office PowerPoint</Application>
  <PresentationFormat>ワイド画面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22</cp:revision>
  <dcterms:created xsi:type="dcterms:W3CDTF">2022-10-22T05:19:17Z</dcterms:created>
  <dcterms:modified xsi:type="dcterms:W3CDTF">2022-10-26T02:00:52Z</dcterms:modified>
</cp:coreProperties>
</file>