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6CA63B-A332-F2D7-D75E-43C708221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75E9B0B-5B7E-B745-BDE7-3DDD2855BA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178AEB-864A-5CCF-78B4-80BCF38F8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9D81-459E-42E2-9095-25336CD5B1D1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F62ABF-0730-270C-2BDA-ECCD8BA2A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53D4D7-5B7D-E7BA-C980-EBF31AD37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80AD-7756-44AE-9C04-1E505B768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04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B52496-E8FE-BB7B-3902-5E90D3A99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911BA2D-0744-71A4-FE64-FE2119B9A5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B8EC2B-3BBB-7088-DCC4-CB2D2EFF1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9D81-459E-42E2-9095-25336CD5B1D1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59637D-4CBD-4437-D1E3-5749B3F50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861EBC-7E20-35EE-85F8-AF7AE51A9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80AD-7756-44AE-9C04-1E505B768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8477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41EA4E7-7C03-C930-AB54-6EFCF89C64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EA6BD70-DA27-A631-836D-7CA332EFF7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635F63-7E4A-7F6B-FF1C-473C713E1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9D81-459E-42E2-9095-25336CD5B1D1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17C0CA-8662-85BE-CDB1-EE373F3D6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7495CB-A7B2-9ECA-0BAB-0394AF5A7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80AD-7756-44AE-9C04-1E505B768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202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C22647-34C5-1489-4CCA-A19CEC27E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730615B-5694-EBC0-3C7F-0C6E290CF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8D16FC-8088-7544-EF7A-BE7A0437D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9D81-459E-42E2-9095-25336CD5B1D1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814B51-7BA3-A749-9184-6CCCEBD28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D1E0C2-0AFD-EE42-E163-658F36CC5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80AD-7756-44AE-9C04-1E505B768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198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5AD74A-A2DD-1937-9F48-260F71732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79FA2E1-C04D-F979-F86B-B700FD79B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86BF43-6CA7-A610-023E-5F5B933C2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9D81-459E-42E2-9095-25336CD5B1D1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FE1232-B4A7-0D07-D198-2620756F2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B1B04C-31BB-A759-6270-A408CFF37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80AD-7756-44AE-9C04-1E505B768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771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90A6A5-300E-622A-DC18-A41E0EDA2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9C60B37-A5F0-8D74-D19B-F923337903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352BADE-1186-D621-2780-96F87D535E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EB18F34-64C2-3D18-F400-08B206A67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9D81-459E-42E2-9095-25336CD5B1D1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BBFBDAF-3F1D-F5A3-1DB9-0C2708ADA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DAEB368-2C84-4E6D-931B-421E38AA8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80AD-7756-44AE-9C04-1E505B768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1014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8A8447-A6D5-28A6-73CD-AD472B246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546ACEE-7FC3-B6FC-BB2A-39923BD1D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1BF197E-AE36-320B-9004-55E90B3546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B307323-348C-4E67-13E8-A5B692276B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40496FD-B82C-BFE1-905D-71018BFB07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FAC0F9F-4DC4-5DDE-0F2A-59654E63F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9D81-459E-42E2-9095-25336CD5B1D1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58264C6-CE6D-DC10-510A-09860FF12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41AD9BC-2C93-970B-8DA1-0D6CF0DFF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80AD-7756-44AE-9C04-1E505B768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2377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60FBA9-0C8C-D03E-A956-2A7701D6D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3B6FD17-2782-89ED-7788-8725F9FCC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9D81-459E-42E2-9095-25336CD5B1D1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4112125-3327-87E2-8975-A67719A16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98ECEA9-2BEF-3E1E-D0CA-EBBB39BD5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80AD-7756-44AE-9C04-1E505B768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1155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EB046A1-A1EC-05F1-24C8-BBF828348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9D81-459E-42E2-9095-25336CD5B1D1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E0E8EFC-C7DE-386F-1160-5513083D7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A552C66-315E-05F2-6E07-8A166CBBC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80AD-7756-44AE-9C04-1E505B768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597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75E6C3-8505-5834-2796-BB0882E85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8ED0158-1E45-E4A8-36F4-1DDCD4637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41B5859-79AE-5E2A-8EAC-FB9F467971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893ACB-811B-4659-4815-6A7D04538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9D81-459E-42E2-9095-25336CD5B1D1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2942F33-5A91-C78B-00BD-AEE19C2E8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246EB8-9A21-8F47-DCAD-DA3920972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80AD-7756-44AE-9C04-1E505B768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400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F4CACE-8C8D-8920-0C52-897E069C4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2B95163-9398-CB95-C279-CB8675678C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2D32D-E55B-8A38-1815-3FABA39FAC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A96C830-1AA8-F05E-2C99-2A72938E8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9D81-459E-42E2-9095-25336CD5B1D1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41AC935-943F-2B79-3849-5EABDE0C8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B745205-BC7C-07E7-76C6-C3E6FA8A5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80AD-7756-44AE-9C04-1E505B768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9159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D96C75F-060C-04E1-6C9F-4866A3C03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76FE7AB-B591-8D3E-4A13-44E21C6E2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053DE5-9FF4-07C0-8E64-5617F2F0D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E9D81-459E-42E2-9095-25336CD5B1D1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B0AC62-7B97-B7B0-D54D-A17CB1F391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6C778D-5ABB-A8E0-0028-4FB281B2C9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280AD-7756-44AE-9C04-1E505B768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83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楕円 1">
            <a:extLst>
              <a:ext uri="{FF2B5EF4-FFF2-40B4-BE49-F238E27FC236}">
                <a16:creationId xmlns:a16="http://schemas.microsoft.com/office/drawing/2014/main" id="{E42EB47B-B16D-1A22-4D14-0B9780BA4E05}"/>
              </a:ext>
            </a:extLst>
          </p:cNvPr>
          <p:cNvSpPr/>
          <p:nvPr/>
        </p:nvSpPr>
        <p:spPr>
          <a:xfrm>
            <a:off x="564444" y="1693334"/>
            <a:ext cx="11051823" cy="49671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3E8D5C0C-1E4C-E0C4-361C-074764D573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540" y="2127421"/>
            <a:ext cx="6532168" cy="4098936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68F4057F-9890-59B7-94F0-1CEA93ADB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55" y="1034573"/>
            <a:ext cx="6756074" cy="4239437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5478329-3E6F-E9E2-2A2E-07E02563A579}"/>
              </a:ext>
            </a:extLst>
          </p:cNvPr>
          <p:cNvSpPr/>
          <p:nvPr/>
        </p:nvSpPr>
        <p:spPr>
          <a:xfrm>
            <a:off x="1926172" y="575161"/>
            <a:ext cx="8520281" cy="10926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5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親子シーカヤック体験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B03A13D-B61B-9101-4FD3-923F05BED896}"/>
              </a:ext>
            </a:extLst>
          </p:cNvPr>
          <p:cNvSpPr/>
          <p:nvPr/>
        </p:nvSpPr>
        <p:spPr>
          <a:xfrm>
            <a:off x="2899995" y="5350793"/>
            <a:ext cx="6572633" cy="1092607"/>
          </a:xfrm>
          <a:prstGeom prst="rect">
            <a:avLst/>
          </a:prstGeom>
          <a:solidFill>
            <a:schemeClr val="bg1"/>
          </a:solidFill>
          <a:effectLst>
            <a:softEdge rad="2159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5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体 験 者 募 集 中</a:t>
            </a:r>
          </a:p>
        </p:txBody>
      </p:sp>
    </p:spTree>
    <p:extLst>
      <p:ext uri="{BB962C8B-B14F-4D97-AF65-F5344CB8AC3E}">
        <p14:creationId xmlns:p14="http://schemas.microsoft.com/office/powerpoint/2010/main" val="3392680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HGS創英角ﾎﾟｯﾌﾟ体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2</cp:revision>
  <dcterms:created xsi:type="dcterms:W3CDTF">2022-09-08T06:53:54Z</dcterms:created>
  <dcterms:modified xsi:type="dcterms:W3CDTF">2022-09-09T03:00:59Z</dcterms:modified>
</cp:coreProperties>
</file>